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2" roundtripDataSignature="AMtx7mgFFeZ+acMtwQO+pFVFs+M5wwTKM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7B8F281-B1B3-4ED3-A3AD-0CC037CA8451}">
  <a:tblStyle styleId="{97B8F281-B1B3-4ED3-A3AD-0CC037CA8451}" styleName="Table_0">
    <a:wholeTbl>
      <a:tcTxStyle b="off" i="off">
        <a:font>
          <a:latin typeface="Tw Cen MT"/>
          <a:ea typeface="Tw Cen MT"/>
          <a:cs typeface="Tw Cen MT"/>
        </a:font>
        <a:schemeClr val="dk1"/>
      </a:tcTxStyle>
      <a:tcStyle>
        <a:tcBdr>
          <a:left>
            <a:ln cap="flat" cmpd="sng" w="12700">
              <a:solidFill>
                <a:schemeClr val="dk1"/>
              </a:solidFill>
              <a:prstDash val="solid"/>
              <a:round/>
              <a:headEnd len="sm" w="sm" type="none"/>
              <a:tailEnd len="sm" w="sm" type="none"/>
            </a:ln>
          </a:left>
          <a:right>
            <a:ln cap="flat" cmpd="sng" w="12700">
              <a:solidFill>
                <a:schemeClr val="dk1"/>
              </a:solidFill>
              <a:prstDash val="solid"/>
              <a:round/>
              <a:headEnd len="sm" w="sm" type="none"/>
              <a:tailEnd len="sm" w="sm" type="none"/>
            </a:ln>
          </a:right>
          <a:top>
            <a:ln cap="flat" cmpd="sng" w="12700">
              <a:solidFill>
                <a:schemeClr val="dk1"/>
              </a:solidFill>
              <a:prstDash val="solid"/>
              <a:round/>
              <a:headEnd len="sm" w="sm" type="none"/>
              <a:tailEnd len="sm" w="sm" type="none"/>
            </a:ln>
          </a:top>
          <a:bottom>
            <a:ln cap="flat" cmpd="sng" w="12700">
              <a:solidFill>
                <a:schemeClr val="dk1"/>
              </a:solidFill>
              <a:prstDash val="solid"/>
              <a:round/>
              <a:headEnd len="sm" w="sm" type="none"/>
              <a:tailEnd len="sm" w="sm" type="none"/>
            </a:ln>
          </a:bottom>
          <a:insideH>
            <a:ln cap="flat" cmpd="sng" w="12700">
              <a:solidFill>
                <a:schemeClr val="dk1"/>
              </a:solidFill>
              <a:prstDash val="solid"/>
              <a:round/>
              <a:headEnd len="sm" w="sm" type="none"/>
              <a:tailEnd len="sm" w="sm" type="none"/>
            </a:ln>
          </a:insideH>
          <a:insideV>
            <a:ln cap="flat" cmpd="sng" w="12700">
              <a:solidFill>
                <a:schemeClr val="dk1"/>
              </a:solidFill>
              <a:prstDash val="solid"/>
              <a:round/>
              <a:headEnd len="sm" w="sm" type="none"/>
              <a:tailEnd len="sm" w="sm" type="none"/>
            </a:ln>
          </a:insideV>
        </a:tcBdr>
        <a:fill>
          <a:solidFill>
            <a:srgbClr val="FFFFFF">
              <a:alpha val="0"/>
            </a:srgbClr>
          </a:solidFill>
        </a:fill>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 styleId="{989F4F3D-84D6-4708-8A50-65A2AD00E54F}" styleName="Table_1">
    <a:wholeTbl>
      <a:tcTxStyle>
        <a:font>
          <a:latin typeface="Arial"/>
          <a:ea typeface="Arial"/>
          <a:cs typeface="Arial"/>
        </a:font>
        <a:srgbClr val="000000"/>
      </a:tcTxStyle>
      <a:tcStyle>
        <a:tcBdr>
          <a:left>
            <a:ln cap="flat" cmpd="sng" w="6350">
              <a:solidFill>
                <a:srgbClr val="000000"/>
              </a:solidFill>
              <a:prstDash val="solid"/>
              <a:round/>
              <a:headEnd len="sm" w="sm" type="none"/>
              <a:tailEnd len="sm" w="sm" type="none"/>
            </a:ln>
          </a:left>
          <a:right>
            <a:ln cap="flat" cmpd="sng" w="6350">
              <a:solidFill>
                <a:srgbClr val="000000"/>
              </a:solidFill>
              <a:prstDash val="solid"/>
              <a:round/>
              <a:headEnd len="sm" w="sm" type="none"/>
              <a:tailEnd len="sm" w="sm" type="none"/>
            </a:ln>
          </a:right>
          <a:top>
            <a:ln cap="flat" cmpd="sng" w="6350">
              <a:solidFill>
                <a:srgbClr val="000000"/>
              </a:solidFill>
              <a:prstDash val="solid"/>
              <a:round/>
              <a:headEnd len="sm" w="sm" type="none"/>
              <a:tailEnd len="sm" w="sm" type="none"/>
            </a:ln>
          </a:top>
          <a:bottom>
            <a:ln cap="flat" cmpd="sng" w="6350">
              <a:solidFill>
                <a:srgbClr val="000000"/>
              </a:solidFill>
              <a:prstDash val="solid"/>
              <a:round/>
              <a:headEnd len="sm" w="sm" type="none"/>
              <a:tailEnd len="sm" w="sm" type="none"/>
            </a:ln>
          </a:bottom>
          <a:insideH>
            <a:ln cap="flat" cmpd="sng" w="6350">
              <a:solidFill>
                <a:srgbClr val="000000"/>
              </a:solidFill>
              <a:prstDash val="solid"/>
              <a:round/>
              <a:headEnd len="sm" w="sm" type="none"/>
              <a:tailEnd len="sm" w="sm" type="none"/>
            </a:ln>
          </a:insideH>
          <a:insideV>
            <a:ln cap="flat" cmpd="sng" w="635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customschemas.google.com/relationships/presentationmetadata" Target="metadata"/><Relationship Id="rId10" Type="http://schemas.openxmlformats.org/officeDocument/2006/relationships/slide" Target="slides/slide5.xml"/><Relationship Id="rId21" Type="http://schemas.openxmlformats.org/officeDocument/2006/relationships/slide" Target="slides/slide16.xml"/><Relationship Id="rId13" Type="http://schemas.openxmlformats.org/officeDocument/2006/relationships/slide" Target="slides/slide8.xml"/><Relationship Id="rId12" Type="http://schemas.openxmlformats.org/officeDocument/2006/relationships/slide" Target="slides/slide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284b513f132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284b513f132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284b513f132_0_15: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284b513f132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6" name="Google Shape;11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8" name="Google Shape;12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spTree>
      <p:nvGrpSpPr>
        <p:cNvPr id="12" name="Shape 12"/>
        <p:cNvGrpSpPr/>
        <p:nvPr/>
      </p:nvGrpSpPr>
      <p:grpSpPr>
        <a:xfrm>
          <a:off x="0" y="0"/>
          <a:ext cx="0" cy="0"/>
          <a:chOff x="0" y="0"/>
          <a:chExt cx="0" cy="0"/>
        </a:xfrm>
      </p:grpSpPr>
      <p:sp>
        <p:nvSpPr>
          <p:cNvPr id="13" name="Google Shape;13;p16"/>
          <p:cNvSpPr/>
          <p:nvPr/>
        </p:nvSpPr>
        <p:spPr>
          <a:xfrm>
            <a:off x="0" y="0"/>
            <a:ext cx="12192000" cy="4572001"/>
          </a:xfrm>
          <a:prstGeom prst="rect">
            <a:avLst/>
          </a:prstGeom>
          <a:solidFill>
            <a:srgbClr val="1482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 name="Google Shape;14;p16"/>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 name="Google Shape;15;p16"/>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6" name="Google Shape;16;p16"/>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lvl="0" algn="l">
              <a:lnSpc>
                <a:spcPct val="100000"/>
              </a:lnSpc>
              <a:spcBef>
                <a:spcPts val="0"/>
              </a:spcBef>
              <a:spcAft>
                <a:spcPts val="0"/>
              </a:spcAft>
              <a:buSzPts val="1800"/>
              <a:buNone/>
              <a:defRPr sz="1800">
                <a:solidFill>
                  <a:srgbClr val="0C0C0C"/>
                </a:solidFill>
              </a:defRPr>
            </a:lvl1pPr>
            <a:lvl2pPr lvl="1" algn="ctr">
              <a:lnSpc>
                <a:spcPct val="90000"/>
              </a:lnSpc>
              <a:spcBef>
                <a:spcPts val="200"/>
              </a:spcBef>
              <a:spcAft>
                <a:spcPts val="0"/>
              </a:spcAft>
              <a:buSzPts val="1800"/>
              <a:buNone/>
              <a:defRPr sz="1800"/>
            </a:lvl2pPr>
            <a:lvl3pPr lvl="2" algn="ctr">
              <a:lnSpc>
                <a:spcPct val="90000"/>
              </a:lnSpc>
              <a:spcBef>
                <a:spcPts val="400"/>
              </a:spcBef>
              <a:spcAft>
                <a:spcPts val="0"/>
              </a:spcAft>
              <a:buSzPts val="1800"/>
              <a:buNone/>
              <a:defRPr sz="1800"/>
            </a:lvl3pPr>
            <a:lvl4pPr lvl="3" algn="ctr">
              <a:lnSpc>
                <a:spcPct val="90000"/>
              </a:lnSpc>
              <a:spcBef>
                <a:spcPts val="400"/>
              </a:spcBef>
              <a:spcAft>
                <a:spcPts val="0"/>
              </a:spcAft>
              <a:buSzPts val="1800"/>
              <a:buNone/>
              <a:defRPr sz="1800"/>
            </a:lvl4pPr>
            <a:lvl5pPr lvl="4" algn="ctr">
              <a:lnSpc>
                <a:spcPct val="90000"/>
              </a:lnSpc>
              <a:spcBef>
                <a:spcPts val="400"/>
              </a:spcBef>
              <a:spcAft>
                <a:spcPts val="0"/>
              </a:spcAft>
              <a:buSzPts val="1800"/>
              <a:buNone/>
              <a:defRPr sz="1800"/>
            </a:lvl5pPr>
            <a:lvl6pPr lvl="5" algn="ctr">
              <a:lnSpc>
                <a:spcPct val="90000"/>
              </a:lnSpc>
              <a:spcBef>
                <a:spcPts val="400"/>
              </a:spcBef>
              <a:spcAft>
                <a:spcPts val="0"/>
              </a:spcAft>
              <a:buSzPts val="1800"/>
              <a:buNone/>
              <a:defRPr sz="1800"/>
            </a:lvl6pPr>
            <a:lvl7pPr lvl="6" algn="ctr">
              <a:lnSpc>
                <a:spcPct val="90000"/>
              </a:lnSpc>
              <a:spcBef>
                <a:spcPts val="400"/>
              </a:spcBef>
              <a:spcAft>
                <a:spcPts val="0"/>
              </a:spcAft>
              <a:buSzPts val="1800"/>
              <a:buNone/>
              <a:defRPr sz="1800"/>
            </a:lvl7pPr>
            <a:lvl8pPr lvl="7" algn="ctr">
              <a:lnSpc>
                <a:spcPct val="90000"/>
              </a:lnSpc>
              <a:spcBef>
                <a:spcPts val="400"/>
              </a:spcBef>
              <a:spcAft>
                <a:spcPts val="0"/>
              </a:spcAft>
              <a:buSzPts val="1800"/>
              <a:buNone/>
              <a:defRPr sz="1800"/>
            </a:lvl8pPr>
            <a:lvl9pPr lvl="8" algn="ctr">
              <a:lnSpc>
                <a:spcPct val="90000"/>
              </a:lnSpc>
              <a:spcBef>
                <a:spcPts val="400"/>
              </a:spcBef>
              <a:spcAft>
                <a:spcPts val="400"/>
              </a:spcAft>
              <a:buSzPts val="1800"/>
              <a:buNone/>
              <a:defRPr sz="1800"/>
            </a:lvl9pPr>
          </a:lstStyle>
          <a:p/>
        </p:txBody>
      </p:sp>
      <p:sp>
        <p:nvSpPr>
          <p:cNvPr id="17" name="Google Shape;17;p16"/>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16"/>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16"/>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20" name="Google Shape;20;p16"/>
          <p:cNvCxnSpPr/>
          <p:nvPr/>
        </p:nvCxnSpPr>
        <p:spPr>
          <a:xfrm rot="10800000">
            <a:off x="8386843" y="5264106"/>
            <a:ext cx="0" cy="914400"/>
          </a:xfrm>
          <a:prstGeom prst="straightConnector1">
            <a:avLst/>
          </a:prstGeom>
          <a:noFill/>
          <a:ln cap="flat" cmpd="sng" w="19050">
            <a:solidFill>
              <a:srgbClr val="1482AB"/>
            </a:solidFill>
            <a:prstDash val="solid"/>
            <a:round/>
            <a:headEnd len="sm" w="sm" type="none"/>
            <a:tailEnd len="sm" w="sm" type="none"/>
          </a:ln>
        </p:spPr>
      </p:cxn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6" name="Shape 76"/>
        <p:cNvGrpSpPr/>
        <p:nvPr/>
      </p:nvGrpSpPr>
      <p:grpSpPr>
        <a:xfrm>
          <a:off x="0" y="0"/>
          <a:ext cx="0" cy="0"/>
          <a:chOff x="0" y="0"/>
          <a:chExt cx="0" cy="0"/>
        </a:xfrm>
      </p:grpSpPr>
      <p:sp>
        <p:nvSpPr>
          <p:cNvPr id="77" name="Google Shape;77;p2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8" name="Google Shape;78;p25"/>
          <p:cNvSpPr txBox="1"/>
          <p:nvPr>
            <p:ph idx="1" type="body"/>
          </p:nvPr>
        </p:nvSpPr>
        <p:spPr>
          <a:xfrm rot="5400000">
            <a:off x="3872485" y="-562356"/>
            <a:ext cx="4023360" cy="9720073"/>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79" name="Google Shape;79;p25"/>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0" name="Google Shape;80;p25"/>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1" name="Google Shape;81;p25"/>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showMasterSp="0" type="vertTitleAndTx">
  <p:cSld name="VERTICAL_TITLE_AND_VERTICAL_TEXT">
    <p:spTree>
      <p:nvGrpSpPr>
        <p:cNvPr id="82" name="Shape 82"/>
        <p:cNvGrpSpPr/>
        <p:nvPr/>
      </p:nvGrpSpPr>
      <p:grpSpPr>
        <a:xfrm>
          <a:off x="0" y="0"/>
          <a:ext cx="0" cy="0"/>
          <a:chOff x="0" y="0"/>
          <a:chExt cx="0" cy="0"/>
        </a:xfrm>
      </p:grpSpPr>
      <p:sp>
        <p:nvSpPr>
          <p:cNvPr id="83" name="Google Shape;83;p26"/>
          <p:cNvSpPr txBox="1"/>
          <p:nvPr>
            <p:ph type="title"/>
          </p:nvPr>
        </p:nvSpPr>
        <p:spPr>
          <a:xfrm rot="5400000">
            <a:off x="7334251" y="2152650"/>
            <a:ext cx="5410200" cy="2628900"/>
          </a:xfrm>
          <a:prstGeom prst="rect">
            <a:avLst/>
          </a:prstGeom>
          <a:noFill/>
          <a:ln>
            <a:noFill/>
          </a:ln>
        </p:spPr>
        <p:txBody>
          <a:bodyPr anchorCtr="0" anchor="ctr" bIns="91425" lIns="45700" spcFirstLastPara="1" rIns="45700" wrap="square" tIns="91425">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4" name="Google Shape;84;p26"/>
          <p:cNvSpPr txBox="1"/>
          <p:nvPr>
            <p:ph idx="1" type="body"/>
          </p:nvPr>
        </p:nvSpPr>
        <p:spPr>
          <a:xfrm rot="5400000">
            <a:off x="2076451" y="-323850"/>
            <a:ext cx="5410200" cy="758190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85" name="Google Shape;85;p26"/>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6" name="Google Shape;86;p26"/>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7" name="Google Shape;87;p26"/>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88" name="Google Shape;88;p26"/>
          <p:cNvCxnSpPr/>
          <p:nvPr/>
        </p:nvCxnSpPr>
        <p:spPr>
          <a:xfrm rot="10800000">
            <a:off x="10058400" y="59263"/>
            <a:ext cx="0" cy="9144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1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17"/>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24" name="Google Shape;24;p17"/>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17"/>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17"/>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type="secHead">
  <p:cSld name="SECTION_HEADER">
    <p:spTree>
      <p:nvGrpSpPr>
        <p:cNvPr id="27" name="Shape 27"/>
        <p:cNvGrpSpPr/>
        <p:nvPr/>
      </p:nvGrpSpPr>
      <p:grpSpPr>
        <a:xfrm>
          <a:off x="0" y="0"/>
          <a:ext cx="0" cy="0"/>
          <a:chOff x="0" y="0"/>
          <a:chExt cx="0" cy="0"/>
        </a:xfrm>
      </p:grpSpPr>
      <p:sp>
        <p:nvSpPr>
          <p:cNvPr id="28" name="Google Shape;28;p18"/>
          <p:cNvSpPr/>
          <p:nvPr/>
        </p:nvSpPr>
        <p:spPr>
          <a:xfrm>
            <a:off x="0" y="0"/>
            <a:ext cx="12192000" cy="4572001"/>
          </a:xfrm>
          <a:prstGeom prst="rect">
            <a:avLst/>
          </a:prstGeom>
          <a:solidFill>
            <a:srgbClr val="1D9AA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18"/>
          <p:cNvSpPr/>
          <p:nvPr/>
        </p:nvSpPr>
        <p:spPr>
          <a:xfrm>
            <a:off x="-1" y="0"/>
            <a:ext cx="12192000" cy="4572001"/>
          </a:xfrm>
          <a:custGeom>
            <a:rect b="b" l="l" r="r" t="t"/>
            <a:pathLst>
              <a:path extrusionOk="0" h="4572001" w="12192000">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 name="Google Shape;30;p18"/>
          <p:cNvSpPr txBox="1"/>
          <p:nvPr>
            <p:ph type="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b="0"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18"/>
          <p:cNvSpPr txBox="1"/>
          <p:nvPr>
            <p:ph idx="1" type="body"/>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800"/>
              <a:buNone/>
              <a:defRPr sz="1800">
                <a:solidFill>
                  <a:srgbClr val="888888"/>
                </a:solidFill>
              </a:defRPr>
            </a:lvl2pPr>
            <a:lvl3pPr indent="-228600" lvl="2" marL="1371600" algn="l">
              <a:lnSpc>
                <a:spcPct val="90000"/>
              </a:lnSpc>
              <a:spcBef>
                <a:spcPts val="400"/>
              </a:spcBef>
              <a:spcAft>
                <a:spcPts val="0"/>
              </a:spcAft>
              <a:buSzPts val="1600"/>
              <a:buNone/>
              <a:defRPr sz="1600">
                <a:solidFill>
                  <a:srgbClr val="888888"/>
                </a:solidFill>
              </a:defRPr>
            </a:lvl3pPr>
            <a:lvl4pPr indent="-228600" lvl="3" marL="1828800" algn="l">
              <a:lnSpc>
                <a:spcPct val="90000"/>
              </a:lnSpc>
              <a:spcBef>
                <a:spcPts val="400"/>
              </a:spcBef>
              <a:spcAft>
                <a:spcPts val="0"/>
              </a:spcAft>
              <a:buSzPts val="1400"/>
              <a:buNone/>
              <a:defRPr sz="1400">
                <a:solidFill>
                  <a:srgbClr val="888888"/>
                </a:solidFill>
              </a:defRPr>
            </a:lvl4pPr>
            <a:lvl5pPr indent="-228600" lvl="4" marL="2286000" algn="l">
              <a:lnSpc>
                <a:spcPct val="90000"/>
              </a:lnSpc>
              <a:spcBef>
                <a:spcPts val="400"/>
              </a:spcBef>
              <a:spcAft>
                <a:spcPts val="0"/>
              </a:spcAft>
              <a:buSzPts val="1400"/>
              <a:buNone/>
              <a:defRPr sz="1400">
                <a:solidFill>
                  <a:srgbClr val="888888"/>
                </a:solidFill>
              </a:defRPr>
            </a:lvl5pPr>
            <a:lvl6pPr indent="-228600" lvl="5" marL="2743200" algn="l">
              <a:lnSpc>
                <a:spcPct val="90000"/>
              </a:lnSpc>
              <a:spcBef>
                <a:spcPts val="400"/>
              </a:spcBef>
              <a:spcAft>
                <a:spcPts val="0"/>
              </a:spcAft>
              <a:buSzPts val="1400"/>
              <a:buNone/>
              <a:defRPr sz="1400">
                <a:solidFill>
                  <a:srgbClr val="888888"/>
                </a:solidFill>
              </a:defRPr>
            </a:lvl6pPr>
            <a:lvl7pPr indent="-228600" lvl="6" marL="3200400" algn="l">
              <a:lnSpc>
                <a:spcPct val="90000"/>
              </a:lnSpc>
              <a:spcBef>
                <a:spcPts val="400"/>
              </a:spcBef>
              <a:spcAft>
                <a:spcPts val="0"/>
              </a:spcAft>
              <a:buSzPts val="1400"/>
              <a:buNone/>
              <a:defRPr sz="1400">
                <a:solidFill>
                  <a:srgbClr val="888888"/>
                </a:solidFill>
              </a:defRPr>
            </a:lvl7pPr>
            <a:lvl8pPr indent="-228600" lvl="7" marL="3657600" algn="l">
              <a:lnSpc>
                <a:spcPct val="90000"/>
              </a:lnSpc>
              <a:spcBef>
                <a:spcPts val="400"/>
              </a:spcBef>
              <a:spcAft>
                <a:spcPts val="0"/>
              </a:spcAft>
              <a:buSzPts val="1400"/>
              <a:buNone/>
              <a:defRPr sz="1400">
                <a:solidFill>
                  <a:srgbClr val="888888"/>
                </a:solidFill>
              </a:defRPr>
            </a:lvl8pPr>
            <a:lvl9pPr indent="-228600" lvl="8" marL="4114800" algn="l">
              <a:lnSpc>
                <a:spcPct val="90000"/>
              </a:lnSpc>
              <a:spcBef>
                <a:spcPts val="400"/>
              </a:spcBef>
              <a:spcAft>
                <a:spcPts val="400"/>
              </a:spcAft>
              <a:buSzPts val="1400"/>
              <a:buNone/>
              <a:defRPr sz="1400">
                <a:solidFill>
                  <a:srgbClr val="888888"/>
                </a:solidFill>
              </a:defRPr>
            </a:lvl9pPr>
          </a:lstStyle>
          <a:p/>
        </p:txBody>
      </p:sp>
      <p:sp>
        <p:nvSpPr>
          <p:cNvPr id="32" name="Google Shape;32;p18"/>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3" name="Google Shape;33;p18"/>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18"/>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35" name="Google Shape;35;p18"/>
          <p:cNvCxnSpPr/>
          <p:nvPr/>
        </p:nvCxnSpPr>
        <p:spPr>
          <a:xfrm rot="10800000">
            <a:off x="8386843" y="5264106"/>
            <a:ext cx="0" cy="914400"/>
          </a:xfrm>
          <a:prstGeom prst="straightConnector1">
            <a:avLst/>
          </a:prstGeom>
          <a:noFill/>
          <a:ln cap="flat" cmpd="sng" w="19050">
            <a:solidFill>
              <a:srgbClr val="1482AB"/>
            </a:solidFill>
            <a:prstDash val="solid"/>
            <a:round/>
            <a:headEnd len="sm" w="sm" type="none"/>
            <a:tailEnd len="sm" w="sm" type="none"/>
          </a:ln>
        </p:spPr>
      </p:cxn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6" name="Shape 36"/>
        <p:cNvGrpSpPr/>
        <p:nvPr/>
      </p:nvGrpSpPr>
      <p:grpSpPr>
        <a:xfrm>
          <a:off x="0" y="0"/>
          <a:ext cx="0" cy="0"/>
          <a:chOff x="0" y="0"/>
          <a:chExt cx="0" cy="0"/>
        </a:xfrm>
      </p:grpSpPr>
      <p:sp>
        <p:nvSpPr>
          <p:cNvPr id="37" name="Google Shape;37;p1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19"/>
          <p:cNvSpPr txBox="1"/>
          <p:nvPr>
            <p:ph idx="1" type="body"/>
          </p:nvPr>
        </p:nvSpPr>
        <p:spPr>
          <a:xfrm>
            <a:off x="1024127"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39" name="Google Shape;39;p19"/>
          <p:cNvSpPr txBox="1"/>
          <p:nvPr>
            <p:ph idx="2" type="body"/>
          </p:nvPr>
        </p:nvSpPr>
        <p:spPr>
          <a:xfrm>
            <a:off x="5989320" y="2286000"/>
            <a:ext cx="4754880" cy="4023360"/>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0" name="Google Shape;40;p19"/>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1" name="Google Shape;41;p19"/>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2" name="Google Shape;42;p19"/>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 name="Shape 43"/>
        <p:cNvGrpSpPr/>
        <p:nvPr/>
      </p:nvGrpSpPr>
      <p:grpSpPr>
        <a:xfrm>
          <a:off x="0" y="0"/>
          <a:ext cx="0" cy="0"/>
          <a:chOff x="0" y="0"/>
          <a:chExt cx="0" cy="0"/>
        </a:xfrm>
      </p:grpSpPr>
      <p:sp>
        <p:nvSpPr>
          <p:cNvPr id="44" name="Google Shape;44;p20"/>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5" name="Google Shape;45;p20"/>
          <p:cNvSpPr txBox="1"/>
          <p:nvPr>
            <p:ph idx="1" type="body"/>
          </p:nvPr>
        </p:nvSpPr>
        <p:spPr>
          <a:xfrm>
            <a:off x="102412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1"/>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6" name="Google Shape;46;p20"/>
          <p:cNvSpPr txBox="1"/>
          <p:nvPr>
            <p:ph idx="2" type="body"/>
          </p:nvPr>
        </p:nvSpPr>
        <p:spPr>
          <a:xfrm>
            <a:off x="102412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7" name="Google Shape;47;p20"/>
          <p:cNvSpPr txBox="1"/>
          <p:nvPr>
            <p:ph idx="3" type="body"/>
          </p:nvPr>
        </p:nvSpPr>
        <p:spPr>
          <a:xfrm>
            <a:off x="5990888" y="2179636"/>
            <a:ext cx="4754880" cy="822960"/>
          </a:xfrm>
          <a:prstGeom prst="rect">
            <a:avLst/>
          </a:prstGeom>
          <a:noFill/>
          <a:ln>
            <a:noFill/>
          </a:ln>
        </p:spPr>
        <p:txBody>
          <a:bodyPr anchorCtr="0" anchor="ctr" bIns="45700" lIns="137150" spcFirstLastPara="1" rIns="137150" wrap="square" tIns="45700">
            <a:normAutofit/>
          </a:bodyPr>
          <a:lstStyle>
            <a:lvl1pPr indent="-228600" lvl="0" marL="457200" algn="l">
              <a:lnSpc>
                <a:spcPct val="90000"/>
              </a:lnSpc>
              <a:spcBef>
                <a:spcPts val="0"/>
              </a:spcBef>
              <a:spcAft>
                <a:spcPts val="0"/>
              </a:spcAft>
              <a:buSzPts val="2300"/>
              <a:buNone/>
              <a:defRPr b="0" sz="2300" cap="none">
                <a:solidFill>
                  <a:schemeClr val="accent1"/>
                </a:solidFill>
                <a:latin typeface="Twentieth Century"/>
                <a:ea typeface="Twentieth Century"/>
                <a:cs typeface="Twentieth Century"/>
                <a:sym typeface="Twentieth Century"/>
              </a:defRPr>
            </a:lvl1pPr>
            <a:lvl2pPr indent="-228600" lvl="1" marL="914400" algn="l">
              <a:lnSpc>
                <a:spcPct val="90000"/>
              </a:lnSpc>
              <a:spcBef>
                <a:spcPts val="200"/>
              </a:spcBef>
              <a:spcAft>
                <a:spcPts val="0"/>
              </a:spcAft>
              <a:buSzPts val="2000"/>
              <a:buNone/>
              <a:defRPr b="1" sz="2000"/>
            </a:lvl2pPr>
            <a:lvl3pPr indent="-228600" lvl="2" marL="1371600" algn="l">
              <a:lnSpc>
                <a:spcPct val="90000"/>
              </a:lnSpc>
              <a:spcBef>
                <a:spcPts val="400"/>
              </a:spcBef>
              <a:spcAft>
                <a:spcPts val="0"/>
              </a:spcAft>
              <a:buSzPts val="1800"/>
              <a:buNone/>
              <a:defRPr b="1" sz="1800"/>
            </a:lvl3pPr>
            <a:lvl4pPr indent="-228600" lvl="3" marL="1828800" algn="l">
              <a:lnSpc>
                <a:spcPct val="90000"/>
              </a:lnSpc>
              <a:spcBef>
                <a:spcPts val="400"/>
              </a:spcBef>
              <a:spcAft>
                <a:spcPts val="0"/>
              </a:spcAft>
              <a:buSzPts val="1600"/>
              <a:buNone/>
              <a:defRPr b="1" sz="1600"/>
            </a:lvl4pPr>
            <a:lvl5pPr indent="-228600" lvl="4" marL="2286000" algn="l">
              <a:lnSpc>
                <a:spcPct val="90000"/>
              </a:lnSpc>
              <a:spcBef>
                <a:spcPts val="400"/>
              </a:spcBef>
              <a:spcAft>
                <a:spcPts val="0"/>
              </a:spcAft>
              <a:buSzPts val="1600"/>
              <a:buNone/>
              <a:defRPr b="1" sz="1600"/>
            </a:lvl5pPr>
            <a:lvl6pPr indent="-228600" lvl="5" marL="2743200" algn="l">
              <a:lnSpc>
                <a:spcPct val="90000"/>
              </a:lnSpc>
              <a:spcBef>
                <a:spcPts val="400"/>
              </a:spcBef>
              <a:spcAft>
                <a:spcPts val="0"/>
              </a:spcAft>
              <a:buSzPts val="1600"/>
              <a:buNone/>
              <a:defRPr b="1" sz="1600"/>
            </a:lvl6pPr>
            <a:lvl7pPr indent="-228600" lvl="6" marL="3200400" algn="l">
              <a:lnSpc>
                <a:spcPct val="90000"/>
              </a:lnSpc>
              <a:spcBef>
                <a:spcPts val="400"/>
              </a:spcBef>
              <a:spcAft>
                <a:spcPts val="0"/>
              </a:spcAft>
              <a:buSzPts val="1600"/>
              <a:buNone/>
              <a:defRPr b="1" sz="1600"/>
            </a:lvl7pPr>
            <a:lvl8pPr indent="-228600" lvl="7" marL="3657600" algn="l">
              <a:lnSpc>
                <a:spcPct val="90000"/>
              </a:lnSpc>
              <a:spcBef>
                <a:spcPts val="400"/>
              </a:spcBef>
              <a:spcAft>
                <a:spcPts val="0"/>
              </a:spcAft>
              <a:buSzPts val="1600"/>
              <a:buNone/>
              <a:defRPr b="1" sz="1600"/>
            </a:lvl8pPr>
            <a:lvl9pPr indent="-228600" lvl="8" marL="4114800" algn="l">
              <a:lnSpc>
                <a:spcPct val="90000"/>
              </a:lnSpc>
              <a:spcBef>
                <a:spcPts val="400"/>
              </a:spcBef>
              <a:spcAft>
                <a:spcPts val="400"/>
              </a:spcAft>
              <a:buSzPts val="1600"/>
              <a:buNone/>
              <a:defRPr b="1" sz="1600"/>
            </a:lvl9pPr>
          </a:lstStyle>
          <a:p/>
        </p:txBody>
      </p:sp>
      <p:sp>
        <p:nvSpPr>
          <p:cNvPr id="48" name="Google Shape;48;p20"/>
          <p:cNvSpPr txBox="1"/>
          <p:nvPr>
            <p:ph idx="4" type="body"/>
          </p:nvPr>
        </p:nvSpPr>
        <p:spPr>
          <a:xfrm>
            <a:off x="5990888" y="2967788"/>
            <a:ext cx="4754880" cy="3341572"/>
          </a:xfrm>
          <a:prstGeom prst="rect">
            <a:avLst/>
          </a:prstGeom>
          <a:noFill/>
          <a:ln>
            <a:noFill/>
          </a:ln>
        </p:spPr>
        <p:txBody>
          <a:bodyPr anchorCtr="0" anchor="t" bIns="45700" lIns="45700" spcFirstLastPara="1" rIns="45700" wrap="square" tIns="45700">
            <a:normAutofit/>
          </a:bodyPr>
          <a:lstStyle>
            <a:lvl1pPr indent="-342900" lvl="0" marL="457200" algn="l">
              <a:lnSpc>
                <a:spcPct val="90000"/>
              </a:lnSpc>
              <a:spcBef>
                <a:spcPts val="1200"/>
              </a:spcBef>
              <a:spcAft>
                <a:spcPts val="0"/>
              </a:spcAft>
              <a:buSzPts val="1800"/>
              <a:buChar char=" "/>
              <a:defRPr/>
            </a:lvl1pPr>
            <a:lvl2pPr indent="-342900" lvl="1" marL="914400" algn="l">
              <a:lnSpc>
                <a:spcPct val="90000"/>
              </a:lnSpc>
              <a:spcBef>
                <a:spcPts val="200"/>
              </a:spcBef>
              <a:spcAft>
                <a:spcPts val="0"/>
              </a:spcAft>
              <a:buSzPts val="1800"/>
              <a:buChar char="🢝"/>
              <a:defRPr/>
            </a:lvl2pPr>
            <a:lvl3pPr indent="-342900" lvl="2" marL="1371600" algn="l">
              <a:lnSpc>
                <a:spcPct val="90000"/>
              </a:lnSpc>
              <a:spcBef>
                <a:spcPts val="400"/>
              </a:spcBef>
              <a:spcAft>
                <a:spcPts val="0"/>
              </a:spcAft>
              <a:buSzPts val="1800"/>
              <a:buChar char="🢝"/>
              <a:defRPr/>
            </a:lvl3pPr>
            <a:lvl4pPr indent="-342900" lvl="3" marL="1828800" algn="l">
              <a:lnSpc>
                <a:spcPct val="90000"/>
              </a:lnSpc>
              <a:spcBef>
                <a:spcPts val="400"/>
              </a:spcBef>
              <a:spcAft>
                <a:spcPts val="0"/>
              </a:spcAft>
              <a:buSzPts val="1800"/>
              <a:buChar char="🢝"/>
              <a:defRPr/>
            </a:lvl4pPr>
            <a:lvl5pPr indent="-342900" lvl="4" marL="2286000" algn="l">
              <a:lnSpc>
                <a:spcPct val="90000"/>
              </a:lnSpc>
              <a:spcBef>
                <a:spcPts val="400"/>
              </a:spcBef>
              <a:spcAft>
                <a:spcPts val="0"/>
              </a:spcAft>
              <a:buSzPts val="1800"/>
              <a:buChar char="🢝"/>
              <a:defRPr/>
            </a:lvl5pPr>
            <a:lvl6pPr indent="-342900" lvl="5" marL="2743200" algn="l">
              <a:lnSpc>
                <a:spcPct val="90000"/>
              </a:lnSpc>
              <a:spcBef>
                <a:spcPts val="400"/>
              </a:spcBef>
              <a:spcAft>
                <a:spcPts val="0"/>
              </a:spcAft>
              <a:buSzPts val="1800"/>
              <a:buChar char="🢝"/>
              <a:defRPr/>
            </a:lvl6pPr>
            <a:lvl7pPr indent="-342900" lvl="6" marL="3200400" algn="l">
              <a:lnSpc>
                <a:spcPct val="90000"/>
              </a:lnSpc>
              <a:spcBef>
                <a:spcPts val="400"/>
              </a:spcBef>
              <a:spcAft>
                <a:spcPts val="0"/>
              </a:spcAft>
              <a:buSzPts val="1800"/>
              <a:buChar char="🢝"/>
              <a:defRPr/>
            </a:lvl7pPr>
            <a:lvl8pPr indent="-342900" lvl="7" marL="3657600" algn="l">
              <a:lnSpc>
                <a:spcPct val="90000"/>
              </a:lnSpc>
              <a:spcBef>
                <a:spcPts val="400"/>
              </a:spcBef>
              <a:spcAft>
                <a:spcPts val="0"/>
              </a:spcAft>
              <a:buSzPts val="1800"/>
              <a:buChar char="🢝"/>
              <a:defRPr/>
            </a:lvl8pPr>
            <a:lvl9pPr indent="-342900" lvl="8" marL="4114800" algn="l">
              <a:lnSpc>
                <a:spcPct val="90000"/>
              </a:lnSpc>
              <a:spcBef>
                <a:spcPts val="400"/>
              </a:spcBef>
              <a:spcAft>
                <a:spcPts val="400"/>
              </a:spcAft>
              <a:buSzPts val="1800"/>
              <a:buChar char="🢝"/>
              <a:defRPr/>
            </a:lvl9pPr>
          </a:lstStyle>
          <a:p/>
        </p:txBody>
      </p:sp>
      <p:sp>
        <p:nvSpPr>
          <p:cNvPr id="49" name="Google Shape;49;p20"/>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0" name="Google Shape;50;p20"/>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1" name="Google Shape;51;p20"/>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2" name="Shape 52"/>
        <p:cNvGrpSpPr/>
        <p:nvPr/>
      </p:nvGrpSpPr>
      <p:grpSpPr>
        <a:xfrm>
          <a:off x="0" y="0"/>
          <a:ext cx="0" cy="0"/>
          <a:chOff x="0" y="0"/>
          <a:chExt cx="0" cy="0"/>
        </a:xfrm>
      </p:grpSpPr>
      <p:sp>
        <p:nvSpPr>
          <p:cNvPr id="53" name="Google Shape;53;p21"/>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algn="l">
              <a:lnSpc>
                <a:spcPct val="80000"/>
              </a:lnSpc>
              <a:spcBef>
                <a:spcPts val="0"/>
              </a:spcBef>
              <a:spcAft>
                <a:spcPts val="0"/>
              </a:spcAft>
              <a:buClr>
                <a:srgbClr val="0C0C0C"/>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4" name="Google Shape;54;p21"/>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5" name="Google Shape;55;p21"/>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1"/>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showMasterSp="0" type="blank">
  <p:cSld name="BLANK">
    <p:spTree>
      <p:nvGrpSpPr>
        <p:cNvPr id="57" name="Shape 57"/>
        <p:cNvGrpSpPr/>
        <p:nvPr/>
      </p:nvGrpSpPr>
      <p:grpSpPr>
        <a:xfrm>
          <a:off x="0" y="0"/>
          <a:ext cx="0" cy="0"/>
          <a:chOff x="0" y="0"/>
          <a:chExt cx="0" cy="0"/>
        </a:xfrm>
      </p:grpSpPr>
      <p:sp>
        <p:nvSpPr>
          <p:cNvPr id="58" name="Google Shape;58;p22"/>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2"/>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2"/>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1" name="Shape 61"/>
        <p:cNvGrpSpPr/>
        <p:nvPr/>
      </p:nvGrpSpPr>
      <p:grpSpPr>
        <a:xfrm>
          <a:off x="0" y="0"/>
          <a:ext cx="0" cy="0"/>
          <a:chOff x="0" y="0"/>
          <a:chExt cx="0" cy="0"/>
        </a:xfrm>
      </p:grpSpPr>
      <p:sp>
        <p:nvSpPr>
          <p:cNvPr id="62" name="Google Shape;62;p23"/>
          <p:cNvSpPr txBox="1"/>
          <p:nvPr>
            <p:ph type="title"/>
          </p:nvPr>
        </p:nvSpPr>
        <p:spPr>
          <a:xfrm>
            <a:off x="1024128" y="471509"/>
            <a:ext cx="4389120" cy="1737360"/>
          </a:xfrm>
          <a:prstGeom prst="rect">
            <a:avLst/>
          </a:prstGeom>
          <a:noFill/>
          <a:ln>
            <a:noFill/>
          </a:ln>
        </p:spPr>
        <p:txBody>
          <a:bodyPr anchorCtr="0" anchor="ctr" bIns="45700" lIns="91425" spcFirstLastPara="1" rIns="91425" wrap="square" tIns="45700">
            <a:noAutofit/>
          </a:bodyPr>
          <a:lstStyle>
            <a:lvl1pPr lvl="0" algn="l">
              <a:lnSpc>
                <a:spcPct val="80000"/>
              </a:lnSpc>
              <a:spcBef>
                <a:spcPts val="0"/>
              </a:spcBef>
              <a:spcAft>
                <a:spcPts val="0"/>
              </a:spcAft>
              <a:buClr>
                <a:srgbClr val="0C0C0C"/>
              </a:buClr>
              <a:buSzPts val="4000"/>
              <a:buFont typeface="Twentieth Century"/>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3"/>
          <p:cNvSpPr txBox="1"/>
          <p:nvPr>
            <p:ph idx="1" type="body"/>
          </p:nvPr>
        </p:nvSpPr>
        <p:spPr>
          <a:xfrm>
            <a:off x="5715000" y="822960"/>
            <a:ext cx="5678424" cy="5184648"/>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200"/>
              </a:spcBef>
              <a:spcAft>
                <a:spcPts val="0"/>
              </a:spcAft>
              <a:buSzPts val="2400"/>
              <a:buChar char=" "/>
              <a:defRPr sz="2400"/>
            </a:lvl1pPr>
            <a:lvl2pPr indent="-355600" lvl="1" marL="914400" algn="l">
              <a:lnSpc>
                <a:spcPct val="90000"/>
              </a:lnSpc>
              <a:spcBef>
                <a:spcPts val="200"/>
              </a:spcBef>
              <a:spcAft>
                <a:spcPts val="0"/>
              </a:spcAft>
              <a:buSzPts val="2000"/>
              <a:buChar char="🢝"/>
              <a:defRPr sz="2000"/>
            </a:lvl2pPr>
            <a:lvl3pPr indent="-330200" lvl="2" marL="1371600" algn="l">
              <a:lnSpc>
                <a:spcPct val="90000"/>
              </a:lnSpc>
              <a:spcBef>
                <a:spcPts val="400"/>
              </a:spcBef>
              <a:spcAft>
                <a:spcPts val="0"/>
              </a:spcAft>
              <a:buSzPts val="1600"/>
              <a:buChar char="🢝"/>
              <a:defRPr sz="1600"/>
            </a:lvl3pPr>
            <a:lvl4pPr indent="-330200" lvl="3" marL="1828800" algn="l">
              <a:lnSpc>
                <a:spcPct val="90000"/>
              </a:lnSpc>
              <a:spcBef>
                <a:spcPts val="400"/>
              </a:spcBef>
              <a:spcAft>
                <a:spcPts val="0"/>
              </a:spcAft>
              <a:buSzPts val="1600"/>
              <a:buChar char="🢝"/>
              <a:defRPr sz="1600"/>
            </a:lvl4pPr>
            <a:lvl5pPr indent="-330200" lvl="4" marL="2286000" algn="l">
              <a:lnSpc>
                <a:spcPct val="90000"/>
              </a:lnSpc>
              <a:spcBef>
                <a:spcPts val="400"/>
              </a:spcBef>
              <a:spcAft>
                <a:spcPts val="0"/>
              </a:spcAft>
              <a:buSzPts val="1600"/>
              <a:buChar char="🢝"/>
              <a:defRPr sz="1600"/>
            </a:lvl5pPr>
            <a:lvl6pPr indent="-330200" lvl="5" marL="2743200" algn="l">
              <a:lnSpc>
                <a:spcPct val="90000"/>
              </a:lnSpc>
              <a:spcBef>
                <a:spcPts val="400"/>
              </a:spcBef>
              <a:spcAft>
                <a:spcPts val="0"/>
              </a:spcAft>
              <a:buSzPts val="1600"/>
              <a:buChar char="🢝"/>
              <a:defRPr sz="1600"/>
            </a:lvl6pPr>
            <a:lvl7pPr indent="-330200" lvl="6" marL="3200400" algn="l">
              <a:lnSpc>
                <a:spcPct val="90000"/>
              </a:lnSpc>
              <a:spcBef>
                <a:spcPts val="400"/>
              </a:spcBef>
              <a:spcAft>
                <a:spcPts val="0"/>
              </a:spcAft>
              <a:buSzPts val="1600"/>
              <a:buChar char="🢝"/>
              <a:defRPr sz="1600"/>
            </a:lvl7pPr>
            <a:lvl8pPr indent="-330200" lvl="7" marL="3657600" algn="l">
              <a:lnSpc>
                <a:spcPct val="90000"/>
              </a:lnSpc>
              <a:spcBef>
                <a:spcPts val="400"/>
              </a:spcBef>
              <a:spcAft>
                <a:spcPts val="0"/>
              </a:spcAft>
              <a:buSzPts val="1600"/>
              <a:buChar char="🢝"/>
              <a:defRPr sz="1600"/>
            </a:lvl8pPr>
            <a:lvl9pPr indent="-330200" lvl="8" marL="4114800" algn="l">
              <a:lnSpc>
                <a:spcPct val="90000"/>
              </a:lnSpc>
              <a:spcBef>
                <a:spcPts val="400"/>
              </a:spcBef>
              <a:spcAft>
                <a:spcPts val="400"/>
              </a:spcAft>
              <a:buSzPts val="1600"/>
              <a:buChar char="🢝"/>
              <a:defRPr sz="1600"/>
            </a:lvl9pPr>
          </a:lstStyle>
          <a:p/>
        </p:txBody>
      </p:sp>
      <p:sp>
        <p:nvSpPr>
          <p:cNvPr id="64" name="Google Shape;64;p23"/>
          <p:cNvSpPr txBox="1"/>
          <p:nvPr>
            <p:ph idx="2" type="body"/>
          </p:nvPr>
        </p:nvSpPr>
        <p:spPr>
          <a:xfrm>
            <a:off x="1024128" y="2257506"/>
            <a:ext cx="4389120" cy="3762294"/>
          </a:xfrm>
          <a:prstGeom prst="rect">
            <a:avLst/>
          </a:prstGeom>
          <a:noFill/>
          <a:ln>
            <a:noFill/>
          </a:ln>
        </p:spPr>
        <p:txBody>
          <a:bodyPr anchorCtr="0" anchor="t" bIns="45700" lIns="91425" spcFirstLastPara="1" rIns="91425" wrap="square" tIns="45700">
            <a:normAutofit/>
          </a:bodyPr>
          <a:lstStyle>
            <a:lvl1pPr indent="-228600" lvl="0" marL="457200" algn="l">
              <a:lnSpc>
                <a:spcPct val="108000"/>
              </a:lnSpc>
              <a:spcBef>
                <a:spcPts val="600"/>
              </a:spcBef>
              <a:spcAft>
                <a:spcPts val="0"/>
              </a:spcAft>
              <a:buSzPts val="1600"/>
              <a:buNone/>
              <a:defRPr sz="1600"/>
            </a:lvl1pPr>
            <a:lvl2pPr indent="-228600" lvl="1" marL="914400" algn="l">
              <a:lnSpc>
                <a:spcPct val="90000"/>
              </a:lnSpc>
              <a:spcBef>
                <a:spcPts val="200"/>
              </a:spcBef>
              <a:spcAft>
                <a:spcPts val="0"/>
              </a:spcAft>
              <a:buSzPts val="1200"/>
              <a:buNone/>
              <a:defRPr sz="1200"/>
            </a:lvl2pPr>
            <a:lvl3pPr indent="-228600" lvl="2" marL="1371600" algn="l">
              <a:lnSpc>
                <a:spcPct val="90000"/>
              </a:lnSpc>
              <a:spcBef>
                <a:spcPts val="400"/>
              </a:spcBef>
              <a:spcAft>
                <a:spcPts val="0"/>
              </a:spcAft>
              <a:buSzPts val="1000"/>
              <a:buNone/>
              <a:defRPr sz="1000"/>
            </a:lvl3pPr>
            <a:lvl4pPr indent="-228600" lvl="3" marL="1828800" algn="l">
              <a:lnSpc>
                <a:spcPct val="90000"/>
              </a:lnSpc>
              <a:spcBef>
                <a:spcPts val="400"/>
              </a:spcBef>
              <a:spcAft>
                <a:spcPts val="0"/>
              </a:spcAft>
              <a:buSzPts val="900"/>
              <a:buNone/>
              <a:defRPr sz="900"/>
            </a:lvl4pPr>
            <a:lvl5pPr indent="-228600" lvl="4" marL="2286000" algn="l">
              <a:lnSpc>
                <a:spcPct val="90000"/>
              </a:lnSpc>
              <a:spcBef>
                <a:spcPts val="400"/>
              </a:spcBef>
              <a:spcAft>
                <a:spcPts val="0"/>
              </a:spcAft>
              <a:buSzPts val="900"/>
              <a:buNone/>
              <a:defRPr sz="900"/>
            </a:lvl5pPr>
            <a:lvl6pPr indent="-228600" lvl="5" marL="2743200" algn="l">
              <a:lnSpc>
                <a:spcPct val="90000"/>
              </a:lnSpc>
              <a:spcBef>
                <a:spcPts val="400"/>
              </a:spcBef>
              <a:spcAft>
                <a:spcPts val="0"/>
              </a:spcAft>
              <a:buSzPts val="900"/>
              <a:buNone/>
              <a:defRPr sz="900"/>
            </a:lvl6pPr>
            <a:lvl7pPr indent="-228600" lvl="6" marL="3200400" algn="l">
              <a:lnSpc>
                <a:spcPct val="90000"/>
              </a:lnSpc>
              <a:spcBef>
                <a:spcPts val="400"/>
              </a:spcBef>
              <a:spcAft>
                <a:spcPts val="0"/>
              </a:spcAft>
              <a:buSzPts val="900"/>
              <a:buNone/>
              <a:defRPr sz="900"/>
            </a:lvl7pPr>
            <a:lvl8pPr indent="-228600" lvl="7" marL="3657600" algn="l">
              <a:lnSpc>
                <a:spcPct val="90000"/>
              </a:lnSpc>
              <a:spcBef>
                <a:spcPts val="400"/>
              </a:spcBef>
              <a:spcAft>
                <a:spcPts val="0"/>
              </a:spcAft>
              <a:buSzPts val="900"/>
              <a:buNone/>
              <a:defRPr sz="900"/>
            </a:lvl8pPr>
            <a:lvl9pPr indent="-228600" lvl="8" marL="4114800" algn="l">
              <a:lnSpc>
                <a:spcPct val="90000"/>
              </a:lnSpc>
              <a:spcBef>
                <a:spcPts val="400"/>
              </a:spcBef>
              <a:spcAft>
                <a:spcPts val="400"/>
              </a:spcAft>
              <a:buSzPts val="900"/>
              <a:buNone/>
              <a:defRPr sz="900"/>
            </a:lvl9pPr>
          </a:lstStyle>
          <a:p/>
        </p:txBody>
      </p:sp>
      <p:sp>
        <p:nvSpPr>
          <p:cNvPr id="65" name="Google Shape;65;p23"/>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3"/>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3"/>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showMasterSp="0" type="picTx">
  <p:cSld name="PICTURE_WITH_CAPTION_TEXT">
    <p:spTree>
      <p:nvGrpSpPr>
        <p:cNvPr id="68" name="Shape 68"/>
        <p:cNvGrpSpPr/>
        <p:nvPr/>
      </p:nvGrpSpPr>
      <p:grpSpPr>
        <a:xfrm>
          <a:off x="0" y="0"/>
          <a:ext cx="0" cy="0"/>
          <a:chOff x="0" y="0"/>
          <a:chExt cx="0" cy="0"/>
        </a:xfrm>
      </p:grpSpPr>
      <p:sp>
        <p:nvSpPr>
          <p:cNvPr id="69" name="Google Shape;69;p24"/>
          <p:cNvSpPr txBox="1"/>
          <p:nvPr>
            <p:ph type="title"/>
          </p:nvPr>
        </p:nvSpPr>
        <p:spPr>
          <a:xfrm>
            <a:off x="457200" y="4960138"/>
            <a:ext cx="7772400" cy="1463040"/>
          </a:xfrm>
          <a:prstGeom prst="rect">
            <a:avLst/>
          </a:prstGeom>
          <a:noFill/>
          <a:ln>
            <a:noFill/>
          </a:ln>
        </p:spPr>
        <p:txBody>
          <a:bodyPr anchorCtr="0" anchor="ctr" bIns="45700" lIns="91425" spcFirstLastPara="1" rIns="91425" wrap="square" tIns="45700">
            <a:normAutofit/>
          </a:bodyPr>
          <a:lstStyle>
            <a:lvl1pPr lvl="0" algn="r">
              <a:lnSpc>
                <a:spcPct val="80000"/>
              </a:lnSpc>
              <a:spcBef>
                <a:spcPts val="0"/>
              </a:spcBef>
              <a:spcAft>
                <a:spcPts val="0"/>
              </a:spcAft>
              <a:buClr>
                <a:srgbClr val="0C0C0C"/>
              </a:buClr>
              <a:buSzPts val="5000"/>
              <a:buFont typeface="Twentieth Century"/>
              <a:buNone/>
              <a:defRPr sz="5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4"/>
          <p:cNvSpPr/>
          <p:nvPr>
            <p:ph idx="2" type="pic"/>
          </p:nvPr>
        </p:nvSpPr>
        <p:spPr>
          <a:xfrm>
            <a:off x="0" y="-1"/>
            <a:ext cx="12188952" cy="4572000"/>
          </a:xfrm>
          <a:prstGeom prst="rect">
            <a:avLst/>
          </a:prstGeom>
          <a:solidFill>
            <a:srgbClr val="76CEEF"/>
          </a:solidFill>
          <a:ln>
            <a:noFill/>
          </a:ln>
        </p:spPr>
      </p:sp>
      <p:sp>
        <p:nvSpPr>
          <p:cNvPr id="71" name="Google Shape;71;p24"/>
          <p:cNvSpPr txBox="1"/>
          <p:nvPr>
            <p:ph idx="1" type="body"/>
          </p:nvPr>
        </p:nvSpPr>
        <p:spPr>
          <a:xfrm>
            <a:off x="8610600" y="4960138"/>
            <a:ext cx="3200400" cy="1463040"/>
          </a:xfrm>
          <a:prstGeom prst="rect">
            <a:avLst/>
          </a:prstGeom>
          <a:noFill/>
          <a:ln>
            <a:noFill/>
          </a:ln>
        </p:spPr>
        <p:txBody>
          <a:bodyPr anchorCtr="0" anchor="ctr" bIns="45700" lIns="91425" spcFirstLastPara="1" rIns="91425" wrap="square" tIns="45700">
            <a:normAutofit/>
          </a:bodyPr>
          <a:lstStyle>
            <a:lvl1pPr indent="-228600" lvl="0" marL="457200" algn="l">
              <a:lnSpc>
                <a:spcPct val="100000"/>
              </a:lnSpc>
              <a:spcBef>
                <a:spcPts val="0"/>
              </a:spcBef>
              <a:spcAft>
                <a:spcPts val="0"/>
              </a:spcAft>
              <a:buSzPts val="1800"/>
              <a:buNone/>
              <a:defRPr sz="1800">
                <a:solidFill>
                  <a:srgbClr val="0C0C0C"/>
                </a:solidFill>
              </a:defRPr>
            </a:lvl1pPr>
            <a:lvl2pPr indent="-228600" lvl="1" marL="914400" algn="l">
              <a:lnSpc>
                <a:spcPct val="90000"/>
              </a:lnSpc>
              <a:spcBef>
                <a:spcPts val="200"/>
              </a:spcBef>
              <a:spcAft>
                <a:spcPts val="0"/>
              </a:spcAft>
              <a:buSzPts val="1400"/>
              <a:buNone/>
              <a:defRPr sz="1400"/>
            </a:lvl2pPr>
            <a:lvl3pPr indent="-228600" lvl="2" marL="1371600" algn="l">
              <a:lnSpc>
                <a:spcPct val="90000"/>
              </a:lnSpc>
              <a:spcBef>
                <a:spcPts val="400"/>
              </a:spcBef>
              <a:spcAft>
                <a:spcPts val="0"/>
              </a:spcAft>
              <a:buSzPts val="1200"/>
              <a:buNone/>
              <a:defRPr sz="1200"/>
            </a:lvl3pPr>
            <a:lvl4pPr indent="-228600" lvl="3" marL="1828800" algn="l">
              <a:lnSpc>
                <a:spcPct val="90000"/>
              </a:lnSpc>
              <a:spcBef>
                <a:spcPts val="400"/>
              </a:spcBef>
              <a:spcAft>
                <a:spcPts val="0"/>
              </a:spcAft>
              <a:buSzPts val="1000"/>
              <a:buNone/>
              <a:defRPr sz="1000"/>
            </a:lvl4pPr>
            <a:lvl5pPr indent="-228600" lvl="4" marL="2286000" algn="l">
              <a:lnSpc>
                <a:spcPct val="90000"/>
              </a:lnSpc>
              <a:spcBef>
                <a:spcPts val="400"/>
              </a:spcBef>
              <a:spcAft>
                <a:spcPts val="0"/>
              </a:spcAft>
              <a:buSzPts val="1000"/>
              <a:buNone/>
              <a:defRPr sz="1000"/>
            </a:lvl5pPr>
            <a:lvl6pPr indent="-228600" lvl="5" marL="2743200" algn="l">
              <a:lnSpc>
                <a:spcPct val="90000"/>
              </a:lnSpc>
              <a:spcBef>
                <a:spcPts val="400"/>
              </a:spcBef>
              <a:spcAft>
                <a:spcPts val="0"/>
              </a:spcAft>
              <a:buSzPts val="1000"/>
              <a:buNone/>
              <a:defRPr sz="1000"/>
            </a:lvl6pPr>
            <a:lvl7pPr indent="-228600" lvl="6" marL="3200400" algn="l">
              <a:lnSpc>
                <a:spcPct val="90000"/>
              </a:lnSpc>
              <a:spcBef>
                <a:spcPts val="400"/>
              </a:spcBef>
              <a:spcAft>
                <a:spcPts val="0"/>
              </a:spcAft>
              <a:buSzPts val="1000"/>
              <a:buNone/>
              <a:defRPr sz="1000"/>
            </a:lvl7pPr>
            <a:lvl8pPr indent="-228600" lvl="7" marL="3657600" algn="l">
              <a:lnSpc>
                <a:spcPct val="90000"/>
              </a:lnSpc>
              <a:spcBef>
                <a:spcPts val="400"/>
              </a:spcBef>
              <a:spcAft>
                <a:spcPts val="0"/>
              </a:spcAft>
              <a:buSzPts val="1000"/>
              <a:buNone/>
              <a:defRPr sz="1000"/>
            </a:lvl8pPr>
            <a:lvl9pPr indent="-228600" lvl="8" marL="4114800" algn="l">
              <a:lnSpc>
                <a:spcPct val="90000"/>
              </a:lnSpc>
              <a:spcBef>
                <a:spcPts val="400"/>
              </a:spcBef>
              <a:spcAft>
                <a:spcPts val="400"/>
              </a:spcAft>
              <a:buSzPts val="1000"/>
              <a:buNone/>
              <a:defRPr sz="1000"/>
            </a:lvl9pPr>
          </a:lstStyle>
          <a:p/>
        </p:txBody>
      </p:sp>
      <p:sp>
        <p:nvSpPr>
          <p:cNvPr id="72" name="Google Shape;72;p24"/>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4"/>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4" name="Google Shape;74;p24"/>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algn="l">
              <a:spcBef>
                <a:spcPts val="0"/>
              </a:spcBef>
              <a:buNone/>
              <a:defRPr/>
            </a:lvl1pPr>
            <a:lvl2pPr indent="0" lvl="1" marL="0" algn="l">
              <a:spcBef>
                <a:spcPts val="0"/>
              </a:spcBef>
              <a:buNone/>
              <a:defRPr/>
            </a:lvl2pPr>
            <a:lvl3pPr indent="0" lvl="2" marL="0" algn="l">
              <a:spcBef>
                <a:spcPts val="0"/>
              </a:spcBef>
              <a:buNone/>
              <a:defRPr/>
            </a:lvl3pPr>
            <a:lvl4pPr indent="0" lvl="3" marL="0" algn="l">
              <a:spcBef>
                <a:spcPts val="0"/>
              </a:spcBef>
              <a:buNone/>
              <a:defRPr/>
            </a:lvl4pPr>
            <a:lvl5pPr indent="0" lvl="4" marL="0" algn="l">
              <a:spcBef>
                <a:spcPts val="0"/>
              </a:spcBef>
              <a:buNone/>
              <a:defRPr/>
            </a:lvl5pPr>
            <a:lvl6pPr indent="0" lvl="5" marL="0" algn="l">
              <a:spcBef>
                <a:spcPts val="0"/>
              </a:spcBef>
              <a:buNone/>
              <a:defRPr/>
            </a:lvl6pPr>
            <a:lvl7pPr indent="0" lvl="6" marL="0" algn="l">
              <a:spcBef>
                <a:spcPts val="0"/>
              </a:spcBef>
              <a:buNone/>
              <a:defRPr/>
            </a:lvl7pPr>
            <a:lvl8pPr indent="0" lvl="7" marL="0" algn="l">
              <a:spcBef>
                <a:spcPts val="0"/>
              </a:spcBef>
              <a:buNone/>
              <a:defRPr/>
            </a:lvl8pPr>
            <a:lvl9pPr indent="0" lvl="8" marL="0" algn="l">
              <a:spcBef>
                <a:spcPts val="0"/>
              </a:spcBef>
              <a:buNone/>
              <a:defRPr/>
            </a:lvl9pPr>
          </a:lstStyle>
          <a:p>
            <a:pPr indent="0" lvl="0" marL="0" rtl="0" algn="l">
              <a:spcBef>
                <a:spcPts val="0"/>
              </a:spcBef>
              <a:spcAft>
                <a:spcPts val="0"/>
              </a:spcAft>
              <a:buNone/>
            </a:pPr>
            <a:fld id="{00000000-1234-1234-1234-123412341234}" type="slidenum">
              <a:rPr lang="en-US"/>
              <a:t>‹#›</a:t>
            </a:fld>
            <a:endParaRPr/>
          </a:p>
        </p:txBody>
      </p:sp>
      <p:cxnSp>
        <p:nvCxnSpPr>
          <p:cNvPr id="75" name="Google Shape;75;p24"/>
          <p:cNvCxnSpPr/>
          <p:nvPr/>
        </p:nvCxnSpPr>
        <p:spPr>
          <a:xfrm rot="10800000">
            <a:off x="8386843" y="5264106"/>
            <a:ext cx="0" cy="914400"/>
          </a:xfrm>
          <a:prstGeom prst="straightConnector1">
            <a:avLst/>
          </a:prstGeom>
          <a:noFill/>
          <a:ln cap="flat" cmpd="sng" w="19050">
            <a:solidFill>
              <a:schemeClr val="accent1"/>
            </a:solidFill>
            <a:prstDash val="solid"/>
            <a:round/>
            <a:headEnd len="sm" w="sm" type="none"/>
            <a:tailEnd len="sm" w="sm" type="none"/>
          </a:ln>
        </p:spPr>
      </p:cxn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5"/>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lvl1pPr lvl="0" marR="0" rtl="0" algn="l">
              <a:lnSpc>
                <a:spcPct val="80000"/>
              </a:lnSpc>
              <a:spcBef>
                <a:spcPts val="0"/>
              </a:spcBef>
              <a:spcAft>
                <a:spcPts val="0"/>
              </a:spcAft>
              <a:buClr>
                <a:srgbClr val="0C0C0C"/>
              </a:buClr>
              <a:buSzPts val="5000"/>
              <a:buFont typeface="Twentieth Century"/>
              <a:buNone/>
              <a:defRPr b="0" i="0" sz="5000" u="none" cap="none" strike="noStrike">
                <a:solidFill>
                  <a:srgbClr val="0C0C0C"/>
                </a:solidFill>
                <a:latin typeface="Twentieth Century"/>
                <a:ea typeface="Twentieth Century"/>
                <a:cs typeface="Twentieth Century"/>
                <a:sym typeface="Twentieth Century"/>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5"/>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a:bodyPr>
          <a:lstStyle>
            <a:lvl1pPr indent="-368300" lvl="0" marL="457200" marR="0" rtl="0" algn="l">
              <a:lnSpc>
                <a:spcPct val="90000"/>
              </a:lnSpc>
              <a:spcBef>
                <a:spcPts val="1200"/>
              </a:spcBef>
              <a:spcAft>
                <a:spcPts val="0"/>
              </a:spcAft>
              <a:buClr>
                <a:schemeClr val="accent1"/>
              </a:buClr>
              <a:buSzPts val="2200"/>
              <a:buFont typeface="Twentieth Century"/>
              <a:buChar char=" "/>
              <a:defRPr b="0" i="0" sz="2200" u="none" cap="none" strike="noStrike">
                <a:solidFill>
                  <a:schemeClr val="dk1"/>
                </a:solidFill>
                <a:latin typeface="Twentieth Century"/>
                <a:ea typeface="Twentieth Century"/>
                <a:cs typeface="Twentieth Century"/>
                <a:sym typeface="Twentieth Century"/>
              </a:defRPr>
            </a:lvl1pPr>
            <a:lvl2pPr indent="-342900" lvl="1" marL="914400" marR="0" rtl="0" algn="l">
              <a:lnSpc>
                <a:spcPct val="90000"/>
              </a:lnSpc>
              <a:spcBef>
                <a:spcPts val="200"/>
              </a:spcBef>
              <a:spcAft>
                <a:spcPts val="0"/>
              </a:spcAft>
              <a:buClr>
                <a:schemeClr val="accent1"/>
              </a:buClr>
              <a:buSzPts val="1800"/>
              <a:buFont typeface="Noto Sans Symbols"/>
              <a:buChar char="🢝"/>
              <a:defRPr b="0" i="0" sz="1800" u="none" cap="none" strike="noStrike">
                <a:solidFill>
                  <a:schemeClr val="dk1"/>
                </a:solidFill>
                <a:latin typeface="Twentieth Century"/>
                <a:ea typeface="Twentieth Century"/>
                <a:cs typeface="Twentieth Century"/>
                <a:sym typeface="Twentieth Century"/>
              </a:defRPr>
            </a:lvl2pPr>
            <a:lvl3pPr indent="-317500" lvl="2" marL="1371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3pPr>
            <a:lvl4pPr indent="-317500" lvl="3" marL="18288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4pPr>
            <a:lvl5pPr indent="-317500" lvl="4" marL="22860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5pPr>
            <a:lvl6pPr indent="-317500" lvl="5" marL="27432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6pPr>
            <a:lvl7pPr indent="-317500" lvl="6" marL="32004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7pPr>
            <a:lvl8pPr indent="-317500" lvl="7" marL="3657600" marR="0" rtl="0" algn="l">
              <a:lnSpc>
                <a:spcPct val="90000"/>
              </a:lnSpc>
              <a:spcBef>
                <a:spcPts val="400"/>
              </a:spcBef>
              <a:spcAft>
                <a:spcPts val="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8pPr>
            <a:lvl9pPr indent="-317500" lvl="8" marL="4114800" marR="0" rtl="0" algn="l">
              <a:lnSpc>
                <a:spcPct val="90000"/>
              </a:lnSpc>
              <a:spcBef>
                <a:spcPts val="400"/>
              </a:spcBef>
              <a:spcAft>
                <a:spcPts val="400"/>
              </a:spcAft>
              <a:buClr>
                <a:schemeClr val="accent1"/>
              </a:buClr>
              <a:buSzPts val="1400"/>
              <a:buFont typeface="Noto Sans Symbols"/>
              <a:buChar char="🢝"/>
              <a:defRPr b="0" i="0" sz="1400" u="none" cap="none" strike="noStrike">
                <a:solidFill>
                  <a:schemeClr val="dk1"/>
                </a:solidFill>
                <a:latin typeface="Twentieth Century"/>
                <a:ea typeface="Twentieth Century"/>
                <a:cs typeface="Twentieth Century"/>
                <a:sym typeface="Twentieth Century"/>
              </a:defRPr>
            </a:lvl9pPr>
          </a:lstStyle>
          <a:p/>
        </p:txBody>
      </p:sp>
      <p:sp>
        <p:nvSpPr>
          <p:cNvPr id="8" name="Google Shape;8;p15"/>
          <p:cNvSpPr txBox="1"/>
          <p:nvPr>
            <p:ph idx="10" type="dt"/>
          </p:nvPr>
        </p:nvSpPr>
        <p:spPr>
          <a:xfrm>
            <a:off x="1024129" y="6470704"/>
            <a:ext cx="2154143" cy="27432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rgbClr val="0C0C0C"/>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9" name="Google Shape;9;p15"/>
          <p:cNvSpPr txBox="1"/>
          <p:nvPr>
            <p:ph idx="11" type="ftr"/>
          </p:nvPr>
        </p:nvSpPr>
        <p:spPr>
          <a:xfrm>
            <a:off x="4842932" y="6470704"/>
            <a:ext cx="5901459" cy="274320"/>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00" u="none" cap="none" strike="noStrike">
                <a:solidFill>
                  <a:srgbClr val="0C0C0C"/>
                </a:solidFill>
                <a:latin typeface="Twentieth Century"/>
                <a:ea typeface="Twentieth Century"/>
                <a:cs typeface="Twentieth Century"/>
                <a:sym typeface="Twentieth Century"/>
              </a:defRPr>
            </a:lvl1pPr>
            <a:lvl2pPr lvl="1"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2pPr>
            <a:lvl3pPr lvl="2"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3pPr>
            <a:lvl4pPr lvl="3"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4pPr>
            <a:lvl5pPr lvl="4"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5pPr>
            <a:lvl6pPr lvl="5"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6pPr>
            <a:lvl7pPr lvl="6"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7pPr>
            <a:lvl8pPr lvl="7"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8pPr>
            <a:lvl9pPr lvl="8" marR="0" rtl="0" algn="l">
              <a:spcBef>
                <a:spcPts val="0"/>
              </a:spcBef>
              <a:spcAft>
                <a:spcPts val="0"/>
              </a:spcAft>
              <a:buSzPts val="1400"/>
              <a:buNone/>
              <a:defRPr b="0" i="0" sz="1800" u="none" cap="none" strike="noStrike">
                <a:solidFill>
                  <a:schemeClr val="dk1"/>
                </a:solidFill>
                <a:latin typeface="Twentieth Century"/>
                <a:ea typeface="Twentieth Century"/>
                <a:cs typeface="Twentieth Century"/>
                <a:sym typeface="Twentieth Century"/>
              </a:defRPr>
            </a:lvl9pPr>
          </a:lstStyle>
          <a:p/>
        </p:txBody>
      </p:sp>
      <p:sp>
        <p:nvSpPr>
          <p:cNvPr id="10" name="Google Shape;10;p15"/>
          <p:cNvSpPr txBox="1"/>
          <p:nvPr>
            <p:ph idx="12" type="sldNum"/>
          </p:nvPr>
        </p:nvSpPr>
        <p:spPr>
          <a:xfrm>
            <a:off x="10837333" y="6470704"/>
            <a:ext cx="973667" cy="274320"/>
          </a:xfrm>
          <a:prstGeom prst="rect">
            <a:avLst/>
          </a:prstGeom>
          <a:noFill/>
          <a:ln>
            <a:noFill/>
          </a:ln>
        </p:spPr>
        <p:txBody>
          <a:bodyPr anchorCtr="0" anchor="ctr" bIns="45700" lIns="91425" spcFirstLastPara="1" rIns="91425" wrap="square" tIns="45700">
            <a:noAutofit/>
          </a:bodyPr>
          <a:lstStyle>
            <a:lvl1pPr indent="0" lvl="0"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1pPr>
            <a:lvl2pPr indent="0" lvl="1"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2pPr>
            <a:lvl3pPr indent="0" lvl="2"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3pPr>
            <a:lvl4pPr indent="0" lvl="3"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4pPr>
            <a:lvl5pPr indent="0" lvl="4"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5pPr>
            <a:lvl6pPr indent="0" lvl="5"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6pPr>
            <a:lvl7pPr indent="0" lvl="6"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7pPr>
            <a:lvl8pPr indent="0" lvl="7"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8pPr>
            <a:lvl9pPr indent="0" lvl="8" marL="0" marR="0" rtl="0" algn="l">
              <a:spcBef>
                <a:spcPts val="0"/>
              </a:spcBef>
              <a:buNone/>
              <a:defRPr b="0" i="0" sz="1000" u="none" cap="none" strike="noStrike">
                <a:solidFill>
                  <a:srgbClr val="0C0C0C"/>
                </a:solidFill>
                <a:latin typeface="Twentieth Century"/>
                <a:ea typeface="Twentieth Century"/>
                <a:cs typeface="Twentieth Century"/>
                <a:sym typeface="Twentieth Century"/>
              </a:defRPr>
            </a:lvl9pPr>
          </a:lstStyle>
          <a:p>
            <a:pPr indent="0" lvl="0" marL="0" rtl="0" algn="l">
              <a:spcBef>
                <a:spcPts val="0"/>
              </a:spcBef>
              <a:spcAft>
                <a:spcPts val="0"/>
              </a:spcAft>
              <a:buNone/>
            </a:pPr>
            <a:fld id="{00000000-1234-1234-1234-123412341234}" type="slidenum">
              <a:rPr lang="en-US"/>
              <a:t>‹#›</a:t>
            </a:fld>
            <a:endParaRPr/>
          </a:p>
        </p:txBody>
      </p:sp>
      <p:cxnSp>
        <p:nvCxnSpPr>
          <p:cNvPr id="11" name="Google Shape;11;p15"/>
          <p:cNvCxnSpPr/>
          <p:nvPr/>
        </p:nvCxnSpPr>
        <p:spPr>
          <a:xfrm rot="10800000">
            <a:off x="762000" y="826324"/>
            <a:ext cx="0" cy="914400"/>
          </a:xfrm>
          <a:prstGeom prst="straightConnector1">
            <a:avLst/>
          </a:prstGeom>
          <a:noFill/>
          <a:ln cap="flat" cmpd="sng" w="19050">
            <a:solidFill>
              <a:schemeClr val="accent1"/>
            </a:solidFill>
            <a:prstDash val="solid"/>
            <a:round/>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jpg"/><Relationship Id="rId4" Type="http://schemas.openxmlformats.org/officeDocument/2006/relationships/hyperlink" Target="https://docs.google.com/document/d/1w2FMGL3M1VrZsw4LxvlCfUolrQ6sfBiP/edit"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6.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s://www.bhcps.efspt.org/docs/YEAR_1_CURRICULUM_OVERVIEW_2024-2025_docx.pdf" TargetMode="External"/><Relationship Id="rId4" Type="http://schemas.openxmlformats.org/officeDocument/2006/relationships/hyperlink" Target="https://www.bhcps.efspt.org/Learning/Class-Pages-Year-1/" TargetMode="External"/><Relationship Id="rId5"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5.jpg"/><Relationship Id="rId4" Type="http://schemas.openxmlformats.org/officeDocument/2006/relationships/hyperlink" Target="mailto:graw@bhcps.efspt.org" TargetMode="External"/><Relationship Id="rId5" Type="http://schemas.openxmlformats.org/officeDocument/2006/relationships/hyperlink" Target="mailto:bgove@bhcps.efspt.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www.phonicsplay.co.uk/" TargetMode="Externa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s://cdn.oxfordowl.co.uk/2016/05/05/20/22/32/561/20097_content/index.html?id=ae" TargetMode="Externa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1.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
          <p:cNvSpPr txBox="1"/>
          <p:nvPr>
            <p:ph type="ctrTitle"/>
          </p:nvPr>
        </p:nvSpPr>
        <p:spPr>
          <a:xfrm>
            <a:off x="457200" y="4960137"/>
            <a:ext cx="7772400" cy="1463040"/>
          </a:xfrm>
          <a:prstGeom prst="rect">
            <a:avLst/>
          </a:prstGeom>
          <a:noFill/>
          <a:ln>
            <a:noFill/>
          </a:ln>
        </p:spPr>
        <p:txBody>
          <a:bodyPr anchorCtr="0" anchor="ctr" bIns="45700" lIns="91425" spcFirstLastPara="1" rIns="91425" wrap="square" tIns="45700">
            <a:normAutofit/>
          </a:bodyPr>
          <a:lstStyle/>
          <a:p>
            <a:pPr indent="0" lvl="0" marL="0" rtl="0" algn="r">
              <a:lnSpc>
                <a:spcPct val="80000"/>
              </a:lnSpc>
              <a:spcBef>
                <a:spcPts val="0"/>
              </a:spcBef>
              <a:spcAft>
                <a:spcPts val="0"/>
              </a:spcAft>
              <a:buClr>
                <a:srgbClr val="0C0C0C"/>
              </a:buClr>
              <a:buSzPts val="5000"/>
              <a:buFont typeface="Twentieth Century"/>
              <a:buNone/>
            </a:pPr>
            <a:r>
              <a:rPr lang="en-US"/>
              <a:t>WELCOME TO YEAR 1</a:t>
            </a:r>
            <a:endParaRPr/>
          </a:p>
        </p:txBody>
      </p:sp>
      <p:sp>
        <p:nvSpPr>
          <p:cNvPr id="94" name="Google Shape;94;p1"/>
          <p:cNvSpPr txBox="1"/>
          <p:nvPr>
            <p:ph idx="1" type="subTitle"/>
          </p:nvPr>
        </p:nvSpPr>
        <p:spPr>
          <a:xfrm>
            <a:off x="8610600" y="4960137"/>
            <a:ext cx="3200400" cy="1463040"/>
          </a:xfrm>
          <a:prstGeom prst="rect">
            <a:avLst/>
          </a:prstGeom>
          <a:noFill/>
          <a:ln>
            <a:noFill/>
          </a:ln>
        </p:spPr>
        <p:txBody>
          <a:bodyPr anchorCtr="0" anchor="ctr" bIns="45700" lIns="91425" spcFirstLastPara="1" rIns="91425" wrap="square" tIns="45700">
            <a:normAutofit/>
          </a:bodyPr>
          <a:lstStyle/>
          <a:p>
            <a:pPr indent="0" lvl="0" marL="0" rtl="0" algn="l">
              <a:lnSpc>
                <a:spcPct val="100000"/>
              </a:lnSpc>
              <a:spcBef>
                <a:spcPts val="0"/>
              </a:spcBef>
              <a:spcAft>
                <a:spcPts val="0"/>
              </a:spcAft>
              <a:buSzPts val="1800"/>
              <a:buNone/>
            </a:pPr>
            <a:r>
              <a:rPr lang="en-US"/>
              <a:t>2025-2026</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8" name="Shape 148"/>
        <p:cNvGrpSpPr/>
        <p:nvPr/>
      </p:nvGrpSpPr>
      <p:grpSpPr>
        <a:xfrm>
          <a:off x="0" y="0"/>
          <a:ext cx="0" cy="0"/>
          <a:chOff x="0" y="0"/>
          <a:chExt cx="0" cy="0"/>
        </a:xfrm>
      </p:grpSpPr>
      <p:sp>
        <p:nvSpPr>
          <p:cNvPr id="149" name="Google Shape;149;p10"/>
          <p:cNvSpPr txBox="1"/>
          <p:nvPr>
            <p:ph type="title"/>
          </p:nvPr>
        </p:nvSpPr>
        <p:spPr>
          <a:xfrm>
            <a:off x="1024129" y="585216"/>
            <a:ext cx="443179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n-US"/>
              <a:t>HOMEWORK</a:t>
            </a:r>
            <a:endParaRPr/>
          </a:p>
        </p:txBody>
      </p:sp>
      <p:sp>
        <p:nvSpPr>
          <p:cNvPr id="150" name="Google Shape;150;p10"/>
          <p:cNvSpPr txBox="1"/>
          <p:nvPr>
            <p:ph idx="1" type="body"/>
          </p:nvPr>
        </p:nvSpPr>
        <p:spPr>
          <a:xfrm>
            <a:off x="1024125" y="2286000"/>
            <a:ext cx="4429500" cy="4120200"/>
          </a:xfrm>
          <a:prstGeom prst="rect">
            <a:avLst/>
          </a:prstGeom>
          <a:noFill/>
          <a:ln>
            <a:noFill/>
          </a:ln>
        </p:spPr>
        <p:txBody>
          <a:bodyPr anchorCtr="0" anchor="t" bIns="45700" lIns="45700" spcFirstLastPara="1" rIns="45700" wrap="square" tIns="45700">
            <a:normAutofit/>
          </a:bodyPr>
          <a:lstStyle/>
          <a:p>
            <a:pPr indent="-139700" lvl="0" marL="91440" rtl="0" algn="l">
              <a:lnSpc>
                <a:spcPct val="90000"/>
              </a:lnSpc>
              <a:spcBef>
                <a:spcPts val="0"/>
              </a:spcBef>
              <a:spcAft>
                <a:spcPts val="0"/>
              </a:spcAft>
              <a:buSzPts val="2200"/>
              <a:buChar char=" "/>
            </a:pPr>
            <a:r>
              <a:rPr lang="en-US"/>
              <a:t>- Homework is given out every Thursday and is due back in on the following Tuesday.</a:t>
            </a:r>
            <a:endParaRPr/>
          </a:p>
          <a:p>
            <a:pPr indent="-139700" lvl="0" marL="91440" rtl="0" algn="l">
              <a:lnSpc>
                <a:spcPct val="90000"/>
              </a:lnSpc>
              <a:spcBef>
                <a:spcPts val="1400"/>
              </a:spcBef>
              <a:spcAft>
                <a:spcPts val="0"/>
              </a:spcAft>
              <a:buSzPts val="2200"/>
              <a:buChar char=" "/>
            </a:pPr>
            <a:r>
              <a:rPr lang="en-US"/>
              <a:t>- The homework usually consists of an activity relating to our learning for the week. The activities will alternate between English and Maths.</a:t>
            </a:r>
            <a:endParaRPr/>
          </a:p>
          <a:p>
            <a:pPr indent="-139700" lvl="0" marL="91440" rtl="0" algn="l">
              <a:lnSpc>
                <a:spcPct val="90000"/>
              </a:lnSpc>
              <a:spcBef>
                <a:spcPts val="1400"/>
              </a:spcBef>
              <a:spcAft>
                <a:spcPts val="0"/>
              </a:spcAft>
              <a:buSzPts val="2200"/>
              <a:buChar char=" "/>
            </a:pPr>
            <a:r>
              <a:t/>
            </a:r>
            <a:endParaRPr/>
          </a:p>
          <a:p>
            <a:pPr indent="0" lvl="0" marL="91440" rtl="0" algn="l">
              <a:lnSpc>
                <a:spcPct val="90000"/>
              </a:lnSpc>
              <a:spcBef>
                <a:spcPts val="1400"/>
              </a:spcBef>
              <a:spcAft>
                <a:spcPts val="0"/>
              </a:spcAft>
              <a:buSzPts val="2200"/>
              <a:buNone/>
            </a:pPr>
            <a:r>
              <a:t/>
            </a:r>
            <a:endParaRPr/>
          </a:p>
        </p:txBody>
      </p:sp>
      <p:pic>
        <p:nvPicPr>
          <p:cNvPr descr="60,624 Homework Cartoon Stock Photos and Images - 123RF" id="151" name="Google Shape;151;p10"/>
          <p:cNvPicPr preferRelativeResize="0"/>
          <p:nvPr/>
        </p:nvPicPr>
        <p:blipFill rotWithShape="1">
          <a:blip r:embed="rId3">
            <a:alphaModFix/>
          </a:blip>
          <a:srcRect b="0" l="0" r="0" t="0"/>
          <a:stretch/>
        </p:blipFill>
        <p:spPr>
          <a:xfrm>
            <a:off x="6096000" y="777239"/>
            <a:ext cx="5455922" cy="5455922"/>
          </a:xfrm>
          <a:prstGeom prst="rect">
            <a:avLst/>
          </a:prstGeom>
          <a:noFill/>
          <a:ln>
            <a:noFill/>
          </a:ln>
        </p:spPr>
      </p:pic>
      <p:sp>
        <p:nvSpPr>
          <p:cNvPr id="152" name="Google Shape;152;p10"/>
          <p:cNvSpPr txBox="1"/>
          <p:nvPr/>
        </p:nvSpPr>
        <p:spPr>
          <a:xfrm>
            <a:off x="965925" y="4961300"/>
            <a:ext cx="3000000" cy="1046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u="sng">
                <a:solidFill>
                  <a:schemeClr val="hlink"/>
                </a:solidFill>
                <a:hlinkClick r:id="rId4"/>
              </a:rPr>
              <a:t>https://docs.google.com/document/d/1w2FMGL3M1VrZsw4LxvlCfUolrQ6sfBiP/edit</a:t>
            </a:r>
            <a:endParaRPr/>
          </a:p>
          <a:p>
            <a:pPr indent="0" lvl="0" marL="0" rtl="0" algn="l">
              <a:spcBef>
                <a:spcPts val="0"/>
              </a:spcBef>
              <a:spcAft>
                <a:spcPts val="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56" name="Shape 156"/>
        <p:cNvGrpSpPr/>
        <p:nvPr/>
      </p:nvGrpSpPr>
      <p:grpSpPr>
        <a:xfrm>
          <a:off x="0" y="0"/>
          <a:ext cx="0" cy="0"/>
          <a:chOff x="0" y="0"/>
          <a:chExt cx="0" cy="0"/>
        </a:xfrm>
      </p:grpSpPr>
      <p:sp>
        <p:nvSpPr>
          <p:cNvPr id="157" name="Google Shape;157;p11"/>
          <p:cNvSpPr txBox="1"/>
          <p:nvPr>
            <p:ph type="title"/>
          </p:nvPr>
        </p:nvSpPr>
        <p:spPr>
          <a:xfrm>
            <a:off x="1024125" y="172522"/>
            <a:ext cx="9720000" cy="10269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n-US" sz="4000"/>
              <a:t>HOW CAN YOU HELP AT HOME?</a:t>
            </a:r>
            <a:endParaRPr sz="4000"/>
          </a:p>
        </p:txBody>
      </p:sp>
      <p:pic>
        <p:nvPicPr>
          <p:cNvPr descr="679,887 Cartoon house Images, Stock Photos &amp; Vectors | Shutterstock" id="158" name="Google Shape;158;p11"/>
          <p:cNvPicPr preferRelativeResize="0"/>
          <p:nvPr/>
        </p:nvPicPr>
        <p:blipFill rotWithShape="1">
          <a:blip r:embed="rId3">
            <a:alphaModFix/>
          </a:blip>
          <a:srcRect b="0" l="0" r="0" t="0"/>
          <a:stretch/>
        </p:blipFill>
        <p:spPr>
          <a:xfrm>
            <a:off x="1024126" y="2576578"/>
            <a:ext cx="2475250" cy="2100225"/>
          </a:xfrm>
          <a:prstGeom prst="rect">
            <a:avLst/>
          </a:prstGeom>
          <a:noFill/>
          <a:ln>
            <a:noFill/>
          </a:ln>
        </p:spPr>
      </p:pic>
      <p:sp>
        <p:nvSpPr>
          <p:cNvPr id="159" name="Google Shape;159;p11"/>
          <p:cNvSpPr txBox="1"/>
          <p:nvPr>
            <p:ph idx="1" type="body"/>
          </p:nvPr>
        </p:nvSpPr>
        <p:spPr>
          <a:xfrm>
            <a:off x="4257950" y="1296100"/>
            <a:ext cx="6486300" cy="5013300"/>
          </a:xfrm>
          <a:prstGeom prst="rect">
            <a:avLst/>
          </a:prstGeom>
          <a:noFill/>
          <a:ln>
            <a:noFill/>
          </a:ln>
        </p:spPr>
        <p:txBody>
          <a:bodyPr anchorCtr="0" anchor="t" bIns="45700" lIns="45700" spcFirstLastPara="1" rIns="45700" wrap="square" tIns="45700">
            <a:noAutofit/>
          </a:bodyPr>
          <a:lstStyle/>
          <a:p>
            <a:pPr indent="0" lvl="0" marL="91440" rtl="0" algn="l">
              <a:spcBef>
                <a:spcPts val="1400"/>
              </a:spcBef>
              <a:spcAft>
                <a:spcPts val="0"/>
              </a:spcAft>
              <a:buClr>
                <a:schemeClr val="dk1"/>
              </a:buClr>
              <a:buSzPts val="1100"/>
              <a:buFont typeface="Arial"/>
              <a:buNone/>
            </a:pPr>
            <a:r>
              <a:rPr b="1" lang="en-US" sz="1600">
                <a:latin typeface="Arial"/>
                <a:ea typeface="Arial"/>
                <a:cs typeface="Arial"/>
                <a:sym typeface="Arial"/>
              </a:rPr>
              <a:t>Phonics:</a:t>
            </a:r>
            <a:r>
              <a:rPr lang="en-US" sz="1600">
                <a:latin typeface="Arial"/>
                <a:ea typeface="Arial"/>
                <a:cs typeface="Arial"/>
                <a:sym typeface="Arial"/>
              </a:rPr>
              <a:t> Children will be bringing home sound mats, which are the same ones we use in school. These can be used to support their writing at home. Please encourage your child to listen carefully for the sounds they can hear in words and write these down, rather than giving them the correct spelling straight away.</a:t>
            </a:r>
            <a:br>
              <a:rPr lang="en-US" sz="1600">
                <a:latin typeface="Arial"/>
                <a:ea typeface="Arial"/>
                <a:cs typeface="Arial"/>
                <a:sym typeface="Arial"/>
              </a:rPr>
            </a:br>
            <a:endParaRPr sz="1600">
              <a:latin typeface="Arial"/>
              <a:ea typeface="Arial"/>
              <a:cs typeface="Arial"/>
              <a:sym typeface="Arial"/>
            </a:endParaRPr>
          </a:p>
          <a:p>
            <a:pPr indent="0" lvl="0" marL="91440" rtl="0" algn="l">
              <a:spcBef>
                <a:spcPts val="1400"/>
              </a:spcBef>
              <a:spcAft>
                <a:spcPts val="0"/>
              </a:spcAft>
              <a:buClr>
                <a:schemeClr val="dk1"/>
              </a:buClr>
              <a:buSzPts val="1100"/>
              <a:buFont typeface="Arial"/>
              <a:buNone/>
            </a:pPr>
            <a:r>
              <a:rPr b="1" lang="en-US" sz="1600">
                <a:latin typeface="Arial"/>
                <a:ea typeface="Arial"/>
                <a:cs typeface="Arial"/>
                <a:sym typeface="Arial"/>
              </a:rPr>
              <a:t>Reading (Phonics Focus):</a:t>
            </a:r>
            <a:r>
              <a:rPr lang="en-US" sz="1600">
                <a:latin typeface="Arial"/>
                <a:ea typeface="Arial"/>
                <a:cs typeface="Arial"/>
                <a:sym typeface="Arial"/>
              </a:rPr>
              <a:t> When reading, encourage your child to spot digraphs and trigraphs (two or three letters making one sound). For example, in the word </a:t>
            </a:r>
            <a:r>
              <a:rPr i="1" lang="en-US" sz="1600">
                <a:latin typeface="Arial"/>
                <a:ea typeface="Arial"/>
                <a:cs typeface="Arial"/>
                <a:sym typeface="Arial"/>
              </a:rPr>
              <a:t>brain</a:t>
            </a:r>
            <a:r>
              <a:rPr lang="en-US" sz="1600">
                <a:latin typeface="Arial"/>
                <a:ea typeface="Arial"/>
                <a:cs typeface="Arial"/>
                <a:sym typeface="Arial"/>
              </a:rPr>
              <a:t>, guide them to first recognise the </a:t>
            </a:r>
            <a:r>
              <a:rPr i="1" lang="en-US" sz="1600">
                <a:latin typeface="Arial"/>
                <a:ea typeface="Arial"/>
                <a:cs typeface="Arial"/>
                <a:sym typeface="Arial"/>
              </a:rPr>
              <a:t>ai</a:t>
            </a:r>
            <a:r>
              <a:rPr lang="en-US" sz="1600">
                <a:latin typeface="Arial"/>
                <a:ea typeface="Arial"/>
                <a:cs typeface="Arial"/>
                <a:sym typeface="Arial"/>
              </a:rPr>
              <a:t> sound before blending the word.</a:t>
            </a:r>
            <a:br>
              <a:rPr lang="en-US" sz="1600">
                <a:latin typeface="Arial"/>
                <a:ea typeface="Arial"/>
                <a:cs typeface="Arial"/>
                <a:sym typeface="Arial"/>
              </a:rPr>
            </a:br>
            <a:endParaRPr sz="1600">
              <a:latin typeface="Arial"/>
              <a:ea typeface="Arial"/>
              <a:cs typeface="Arial"/>
              <a:sym typeface="Arial"/>
            </a:endParaRPr>
          </a:p>
          <a:p>
            <a:pPr indent="0" lvl="0" marL="91440" rtl="0" algn="l">
              <a:spcBef>
                <a:spcPts val="1400"/>
              </a:spcBef>
              <a:spcAft>
                <a:spcPts val="0"/>
              </a:spcAft>
              <a:buClr>
                <a:schemeClr val="dk1"/>
              </a:buClr>
              <a:buSzPts val="1100"/>
              <a:buFont typeface="Arial"/>
              <a:buNone/>
            </a:pPr>
            <a:r>
              <a:rPr b="1" lang="en-US" sz="1600">
                <a:latin typeface="Arial"/>
                <a:ea typeface="Arial"/>
                <a:cs typeface="Arial"/>
                <a:sym typeface="Arial"/>
              </a:rPr>
              <a:t>Reading (Comprehension):</a:t>
            </a:r>
            <a:r>
              <a:rPr lang="en-US" sz="1600">
                <a:latin typeface="Arial"/>
                <a:ea typeface="Arial"/>
                <a:cs typeface="Arial"/>
                <a:sym typeface="Arial"/>
              </a:rPr>
              <a:t> Alongside sounding out, encourage blending and ask lots of questions about the book. Talking together about the story and characters will help develop your child’s comprehension skills.</a:t>
            </a:r>
            <a:br>
              <a:rPr lang="en-US" sz="1600">
                <a:latin typeface="Arial"/>
                <a:ea typeface="Arial"/>
                <a:cs typeface="Arial"/>
                <a:sym typeface="Arial"/>
              </a:rPr>
            </a:br>
            <a:endParaRPr sz="1600">
              <a:latin typeface="Arial"/>
              <a:ea typeface="Arial"/>
              <a:cs typeface="Arial"/>
              <a:sym typeface="Arial"/>
            </a:endParaRPr>
          </a:p>
          <a:p>
            <a:pPr indent="0" lvl="0" marL="91440" rtl="0" algn="l">
              <a:spcBef>
                <a:spcPts val="1400"/>
              </a:spcBef>
              <a:spcAft>
                <a:spcPts val="0"/>
              </a:spcAft>
              <a:buClr>
                <a:schemeClr val="dk1"/>
              </a:buClr>
              <a:buSzPts val="1100"/>
              <a:buFont typeface="Arial"/>
              <a:buNone/>
            </a:pPr>
            <a:r>
              <a:rPr b="1" lang="en-US" sz="1600">
                <a:latin typeface="Arial"/>
                <a:ea typeface="Arial"/>
                <a:cs typeface="Arial"/>
                <a:sym typeface="Arial"/>
              </a:rPr>
              <a:t>Handwriting:</a:t>
            </a:r>
            <a:r>
              <a:rPr lang="en-US" sz="1600">
                <a:latin typeface="Arial"/>
                <a:ea typeface="Arial"/>
                <a:cs typeface="Arial"/>
                <a:sym typeface="Arial"/>
              </a:rPr>
              <a:t> We follow the </a:t>
            </a:r>
            <a:r>
              <a:rPr i="1" lang="en-US" sz="1600">
                <a:latin typeface="Arial"/>
                <a:ea typeface="Arial"/>
                <a:cs typeface="Arial"/>
                <a:sym typeface="Arial"/>
              </a:rPr>
              <a:t>Oxford Owl Nelson Handwriting</a:t>
            </a:r>
            <a:r>
              <a:rPr lang="en-US" sz="1600">
                <a:latin typeface="Arial"/>
                <a:ea typeface="Arial"/>
                <a:cs typeface="Arial"/>
                <a:sym typeface="Arial"/>
              </a:rPr>
              <a:t> scheme. Each week, we will let you know which letters the children have been learning. Please encourage your child to practise forming these letters correctly at home.</a:t>
            </a:r>
            <a:endParaRPr sz="1600">
              <a:latin typeface="Arial"/>
              <a:ea typeface="Arial"/>
              <a:cs typeface="Arial"/>
              <a:sym typeface="Arial"/>
            </a:endParaRPr>
          </a:p>
          <a:p>
            <a:pPr indent="0" lvl="0" marL="91440" rtl="0" algn="l">
              <a:lnSpc>
                <a:spcPct val="90000"/>
              </a:lnSpc>
              <a:spcBef>
                <a:spcPts val="1400"/>
              </a:spcBef>
              <a:spcAft>
                <a:spcPts val="0"/>
              </a:spcAft>
              <a:buSzPts val="1900"/>
              <a:buNone/>
            </a:pPr>
            <a:r>
              <a:t/>
            </a:r>
            <a:endParaRPr sz="190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g284b513f132_0_7"/>
          <p:cNvPicPr preferRelativeResize="0"/>
          <p:nvPr/>
        </p:nvPicPr>
        <p:blipFill rotWithShape="1">
          <a:blip r:embed="rId3">
            <a:alphaModFix/>
          </a:blip>
          <a:srcRect b="16673" l="25447" r="25866" t="22892"/>
          <a:stretch/>
        </p:blipFill>
        <p:spPr>
          <a:xfrm>
            <a:off x="6083700" y="371300"/>
            <a:ext cx="5928300" cy="4746374"/>
          </a:xfrm>
          <a:prstGeom prst="rect">
            <a:avLst/>
          </a:prstGeom>
          <a:noFill/>
          <a:ln>
            <a:noFill/>
          </a:ln>
        </p:spPr>
      </p:pic>
      <p:pic>
        <p:nvPicPr>
          <p:cNvPr id="165" name="Google Shape;165;g284b513f132_0_7"/>
          <p:cNvPicPr preferRelativeResize="0"/>
          <p:nvPr/>
        </p:nvPicPr>
        <p:blipFill>
          <a:blip r:embed="rId4">
            <a:alphaModFix/>
          </a:blip>
          <a:stretch>
            <a:fillRect/>
          </a:stretch>
        </p:blipFill>
        <p:spPr>
          <a:xfrm>
            <a:off x="112225" y="2442250"/>
            <a:ext cx="6173525" cy="19735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pic>
        <p:nvPicPr>
          <p:cNvPr id="170" name="Google Shape;170;g284b513f132_0_15"/>
          <p:cNvPicPr preferRelativeResize="0"/>
          <p:nvPr/>
        </p:nvPicPr>
        <p:blipFill rotWithShape="1">
          <a:blip r:embed="rId3">
            <a:alphaModFix/>
          </a:blip>
          <a:srcRect b="6148" l="30194" r="37398" t="39966"/>
          <a:stretch/>
        </p:blipFill>
        <p:spPr>
          <a:xfrm>
            <a:off x="2906824" y="288562"/>
            <a:ext cx="6718726" cy="62808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74" name="Shape 174"/>
        <p:cNvGrpSpPr/>
        <p:nvPr/>
      </p:nvGrpSpPr>
      <p:grpSpPr>
        <a:xfrm>
          <a:off x="0" y="0"/>
          <a:ext cx="0" cy="0"/>
          <a:chOff x="0" y="0"/>
          <a:chExt cx="0" cy="0"/>
        </a:xfrm>
      </p:grpSpPr>
      <p:sp>
        <p:nvSpPr>
          <p:cNvPr id="175" name="Google Shape;175;p12"/>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n-US"/>
              <a:t>PE</a:t>
            </a:r>
            <a:endParaRPr/>
          </a:p>
        </p:txBody>
      </p:sp>
      <p:pic>
        <p:nvPicPr>
          <p:cNvPr descr="Cartoon-Kids-Playing-Sports-PE - Sound and District Primary School" id="176" name="Google Shape;176;p12"/>
          <p:cNvPicPr preferRelativeResize="0"/>
          <p:nvPr/>
        </p:nvPicPr>
        <p:blipFill rotWithShape="1">
          <a:blip r:embed="rId3">
            <a:alphaModFix/>
          </a:blip>
          <a:srcRect b="0" l="0" r="0" t="0"/>
          <a:stretch/>
        </p:blipFill>
        <p:spPr>
          <a:xfrm>
            <a:off x="1024127" y="3170419"/>
            <a:ext cx="3615605" cy="1880114"/>
          </a:xfrm>
          <a:prstGeom prst="rect">
            <a:avLst/>
          </a:prstGeom>
          <a:noFill/>
          <a:ln>
            <a:noFill/>
          </a:ln>
        </p:spPr>
      </p:pic>
      <p:sp>
        <p:nvSpPr>
          <p:cNvPr id="177" name="Google Shape;177;p12"/>
          <p:cNvSpPr txBox="1"/>
          <p:nvPr>
            <p:ph idx="1" type="body"/>
          </p:nvPr>
        </p:nvSpPr>
        <p:spPr>
          <a:xfrm>
            <a:off x="4879213" y="1214700"/>
            <a:ext cx="5680500" cy="4023300"/>
          </a:xfrm>
          <a:prstGeom prst="rect">
            <a:avLst/>
          </a:prstGeom>
          <a:noFill/>
          <a:ln cap="flat" cmpd="sng" w="9525">
            <a:solidFill>
              <a:srgbClr val="FF0000"/>
            </a:solidFill>
            <a:prstDash val="solid"/>
            <a:round/>
            <a:headEnd len="sm" w="sm" type="none"/>
            <a:tailEnd len="sm" w="sm" type="none"/>
          </a:ln>
        </p:spPr>
        <p:txBody>
          <a:bodyPr anchorCtr="0" anchor="t" bIns="45700" lIns="45700" spcFirstLastPara="1" rIns="45700" wrap="square" tIns="45700">
            <a:normAutofit lnSpcReduction="10000"/>
          </a:bodyPr>
          <a:lstStyle/>
          <a:p>
            <a:pPr indent="-152400" lvl="0" marL="91440" rtl="0" algn="l">
              <a:lnSpc>
                <a:spcPct val="90000"/>
              </a:lnSpc>
              <a:spcBef>
                <a:spcPts val="0"/>
              </a:spcBef>
              <a:spcAft>
                <a:spcPts val="0"/>
              </a:spcAft>
              <a:buSzPts val="2400"/>
              <a:buChar char=" "/>
            </a:pPr>
            <a:r>
              <a:rPr lang="en-US" sz="2400"/>
              <a:t>- PE will be taught on Tuesdays and </a:t>
            </a:r>
            <a:r>
              <a:rPr lang="en-US" sz="2400"/>
              <a:t>Thursdays</a:t>
            </a:r>
            <a:r>
              <a:rPr lang="en-US" sz="2400"/>
              <a:t>. </a:t>
            </a:r>
            <a:endParaRPr>
              <a:highlight>
                <a:srgbClr val="FF0000"/>
              </a:highlight>
            </a:endParaRPr>
          </a:p>
          <a:p>
            <a:pPr indent="-152400" lvl="0" marL="91440" rtl="0" algn="l">
              <a:lnSpc>
                <a:spcPct val="90000"/>
              </a:lnSpc>
              <a:spcBef>
                <a:spcPts val="1400"/>
              </a:spcBef>
              <a:spcAft>
                <a:spcPts val="0"/>
              </a:spcAft>
              <a:buSzPts val="2400"/>
              <a:buChar char=" "/>
            </a:pPr>
            <a:r>
              <a:rPr lang="en-US" sz="2400"/>
              <a:t>- The children will need to arrive in school in their PE kit. </a:t>
            </a:r>
            <a:endParaRPr/>
          </a:p>
          <a:p>
            <a:pPr indent="-152400" lvl="0" marL="91440" rtl="0" algn="l">
              <a:lnSpc>
                <a:spcPct val="90000"/>
              </a:lnSpc>
              <a:spcBef>
                <a:spcPts val="1400"/>
              </a:spcBef>
              <a:spcAft>
                <a:spcPts val="0"/>
              </a:spcAft>
              <a:buSzPts val="2400"/>
              <a:buChar char=" "/>
            </a:pPr>
            <a:r>
              <a:rPr lang="en-US" sz="2400"/>
              <a:t>- The kit should include navy blue shorts and t-shirt or a navy-blue jumper and jogging bottoms for the winter.</a:t>
            </a:r>
            <a:endParaRPr/>
          </a:p>
          <a:p>
            <a:pPr indent="-152400" lvl="0" marL="91440" rtl="0" algn="l">
              <a:lnSpc>
                <a:spcPct val="90000"/>
              </a:lnSpc>
              <a:spcBef>
                <a:spcPts val="1400"/>
              </a:spcBef>
              <a:spcAft>
                <a:spcPts val="0"/>
              </a:spcAft>
              <a:buSzPts val="2400"/>
              <a:buChar char=" "/>
            </a:pPr>
            <a:r>
              <a:rPr lang="en-US" sz="2400"/>
              <a:t>- Shoes can include black plimsolls or white, navy or black trainers.</a:t>
            </a:r>
            <a:endParaRPr/>
          </a:p>
          <a:p>
            <a:pPr indent="-152400" lvl="0" marL="91440" rtl="0" algn="l">
              <a:lnSpc>
                <a:spcPct val="90000"/>
              </a:lnSpc>
              <a:spcBef>
                <a:spcPts val="1400"/>
              </a:spcBef>
              <a:spcAft>
                <a:spcPts val="0"/>
              </a:spcAft>
              <a:buSzPts val="2400"/>
              <a:buChar char=" "/>
            </a:pPr>
            <a:r>
              <a:rPr lang="en-US" sz="2400"/>
              <a:t>- No earrings should be worn on these days.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1" name="Shape 181"/>
        <p:cNvGrpSpPr/>
        <p:nvPr/>
      </p:nvGrpSpPr>
      <p:grpSpPr>
        <a:xfrm>
          <a:off x="0" y="0"/>
          <a:ext cx="0" cy="0"/>
          <a:chOff x="0" y="0"/>
          <a:chExt cx="0" cy="0"/>
        </a:xfrm>
      </p:grpSpPr>
      <p:sp>
        <p:nvSpPr>
          <p:cNvPr id="182" name="Google Shape;182;p13"/>
          <p:cNvSpPr txBox="1"/>
          <p:nvPr>
            <p:ph type="title"/>
          </p:nvPr>
        </p:nvSpPr>
        <p:spPr>
          <a:xfrm>
            <a:off x="1024129" y="585216"/>
            <a:ext cx="443179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n-US"/>
              <a:t>CURRICULUM</a:t>
            </a:r>
            <a:endParaRPr/>
          </a:p>
        </p:txBody>
      </p:sp>
      <p:sp>
        <p:nvSpPr>
          <p:cNvPr id="183" name="Google Shape;183;p13"/>
          <p:cNvSpPr txBox="1"/>
          <p:nvPr>
            <p:ph idx="1" type="body"/>
          </p:nvPr>
        </p:nvSpPr>
        <p:spPr>
          <a:xfrm>
            <a:off x="1024128" y="2286000"/>
            <a:ext cx="4429615" cy="3931920"/>
          </a:xfrm>
          <a:prstGeom prst="rect">
            <a:avLst/>
          </a:prstGeom>
          <a:noFill/>
          <a:ln>
            <a:noFill/>
          </a:ln>
        </p:spPr>
        <p:txBody>
          <a:bodyPr anchorCtr="0" anchor="t" bIns="45700" lIns="45700" spcFirstLastPara="1" rIns="45700" wrap="square" tIns="45700">
            <a:normAutofit fontScale="92500" lnSpcReduction="10000"/>
          </a:bodyPr>
          <a:lstStyle/>
          <a:p>
            <a:pPr indent="-129222" lvl="0" marL="91440" rtl="0" algn="l">
              <a:lnSpc>
                <a:spcPct val="90000"/>
              </a:lnSpc>
              <a:spcBef>
                <a:spcPts val="0"/>
              </a:spcBef>
              <a:spcAft>
                <a:spcPts val="0"/>
              </a:spcAft>
              <a:buSzPct val="100000"/>
              <a:buChar char=" "/>
            </a:pPr>
            <a:r>
              <a:rPr lang="en-US"/>
              <a:t>- You can find the curriculum information for the year on the school website. </a:t>
            </a:r>
            <a:r>
              <a:rPr lang="en-US" u="sng">
                <a:solidFill>
                  <a:schemeClr val="hlink"/>
                </a:solidFill>
                <a:hlinkClick r:id="rId3"/>
              </a:rPr>
              <a:t>https://www.bhcps.efspt.org/docs/YEAR_1_CURRICULUM_OVERVIEW_2024-2025_docx.pdf</a:t>
            </a:r>
            <a:endParaRPr/>
          </a:p>
          <a:p>
            <a:pPr indent="-105727" lvl="0" marL="91440" rtl="0" algn="l">
              <a:lnSpc>
                <a:spcPct val="90000"/>
              </a:lnSpc>
              <a:spcBef>
                <a:spcPts val="0"/>
              </a:spcBef>
              <a:spcAft>
                <a:spcPts val="0"/>
              </a:spcAft>
              <a:buSzPct val="81818"/>
              <a:buChar char=" "/>
            </a:pPr>
            <a:r>
              <a:t/>
            </a:r>
            <a:endParaRPr/>
          </a:p>
          <a:p>
            <a:pPr indent="0" lvl="0" marL="0" rtl="0" algn="l">
              <a:lnSpc>
                <a:spcPct val="90000"/>
              </a:lnSpc>
              <a:spcBef>
                <a:spcPts val="1400"/>
              </a:spcBef>
              <a:spcAft>
                <a:spcPts val="0"/>
              </a:spcAft>
              <a:buSzPct val="100000"/>
              <a:buNone/>
            </a:pPr>
            <a:r>
              <a:rPr lang="en-US"/>
              <a:t>- The website also features a Year 1 class page where we will the newsletters and other helpful links for you to use at home – be sure to check it out. </a:t>
            </a:r>
            <a:r>
              <a:rPr lang="en-US" u="sng">
                <a:solidFill>
                  <a:schemeClr val="hlink"/>
                </a:solidFill>
                <a:hlinkClick r:id="rId4"/>
              </a:rPr>
              <a:t>https://www.bhcps.efspt.org/Learning/Class-Pages-Year-1/</a:t>
            </a:r>
            <a:endParaRPr/>
          </a:p>
          <a:p>
            <a:pPr indent="0" lvl="0" marL="0" rtl="0" algn="l">
              <a:lnSpc>
                <a:spcPct val="90000"/>
              </a:lnSpc>
              <a:spcBef>
                <a:spcPts val="1400"/>
              </a:spcBef>
              <a:spcAft>
                <a:spcPts val="0"/>
              </a:spcAft>
              <a:buSzPct val="100000"/>
              <a:buNone/>
            </a:pPr>
            <a:r>
              <a:t/>
            </a:r>
            <a:endParaRPr/>
          </a:p>
        </p:txBody>
      </p:sp>
      <p:pic>
        <p:nvPicPr>
          <p:cNvPr id="184" name="Google Shape;184;p13"/>
          <p:cNvPicPr preferRelativeResize="0"/>
          <p:nvPr/>
        </p:nvPicPr>
        <p:blipFill rotWithShape="1">
          <a:blip r:embed="rId5">
            <a:alphaModFix/>
          </a:blip>
          <a:srcRect b="5163" l="6341" r="6436" t="9903"/>
          <a:stretch/>
        </p:blipFill>
        <p:spPr>
          <a:xfrm>
            <a:off x="6260025" y="1181925"/>
            <a:ext cx="5611075" cy="426760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88" name="Shape 188"/>
        <p:cNvGrpSpPr/>
        <p:nvPr/>
      </p:nvGrpSpPr>
      <p:grpSpPr>
        <a:xfrm>
          <a:off x="0" y="0"/>
          <a:ext cx="0" cy="0"/>
          <a:chOff x="0" y="0"/>
          <a:chExt cx="0" cy="0"/>
        </a:xfrm>
      </p:grpSpPr>
      <p:sp>
        <p:nvSpPr>
          <p:cNvPr id="189" name="Google Shape;189;p14"/>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n-US"/>
              <a:t>ANY QUESTIONS?</a:t>
            </a:r>
            <a:endParaRPr/>
          </a:p>
        </p:txBody>
      </p:sp>
      <p:pic>
        <p:nvPicPr>
          <p:cNvPr descr="Premium Vector | Cartoon puzzled brain with question mark over head" id="190" name="Google Shape;190;p14"/>
          <p:cNvPicPr preferRelativeResize="0"/>
          <p:nvPr/>
        </p:nvPicPr>
        <p:blipFill rotWithShape="1">
          <a:blip r:embed="rId3">
            <a:alphaModFix/>
          </a:blip>
          <a:srcRect b="0" l="0" r="0" t="0"/>
          <a:stretch/>
        </p:blipFill>
        <p:spPr>
          <a:xfrm>
            <a:off x="1124748" y="2386051"/>
            <a:ext cx="3414362" cy="3448851"/>
          </a:xfrm>
          <a:prstGeom prst="rect">
            <a:avLst/>
          </a:prstGeom>
          <a:noFill/>
          <a:ln>
            <a:noFill/>
          </a:ln>
        </p:spPr>
      </p:pic>
      <p:sp>
        <p:nvSpPr>
          <p:cNvPr id="191" name="Google Shape;191;p14"/>
          <p:cNvSpPr txBox="1"/>
          <p:nvPr>
            <p:ph idx="1" type="body"/>
          </p:nvPr>
        </p:nvSpPr>
        <p:spPr>
          <a:xfrm>
            <a:off x="5063613" y="2286000"/>
            <a:ext cx="5680587" cy="4023360"/>
          </a:xfrm>
          <a:prstGeom prst="rect">
            <a:avLst/>
          </a:prstGeom>
          <a:noFill/>
          <a:ln>
            <a:noFill/>
          </a:ln>
        </p:spPr>
        <p:txBody>
          <a:bodyPr anchorCtr="0" anchor="t" bIns="45700" lIns="45700" spcFirstLastPara="1" rIns="45700" wrap="square" tIns="45700">
            <a:normAutofit/>
          </a:bodyPr>
          <a:lstStyle/>
          <a:p>
            <a:pPr indent="0" lvl="0" marL="91440" rtl="0" algn="l">
              <a:lnSpc>
                <a:spcPct val="90000"/>
              </a:lnSpc>
              <a:spcBef>
                <a:spcPts val="0"/>
              </a:spcBef>
              <a:spcAft>
                <a:spcPts val="0"/>
              </a:spcAft>
              <a:buNone/>
            </a:pPr>
            <a:r>
              <a:rPr lang="en-US"/>
              <a:t>We are on the door every morning and afternoon and are always happy to answer any questions! Please don’t hesitate to get in touch using the email addresses below:</a:t>
            </a:r>
            <a:endParaRPr/>
          </a:p>
          <a:p>
            <a:pPr indent="0" lvl="0" marL="91440" rtl="0" algn="l">
              <a:lnSpc>
                <a:spcPct val="90000"/>
              </a:lnSpc>
              <a:spcBef>
                <a:spcPts val="1400"/>
              </a:spcBef>
              <a:spcAft>
                <a:spcPts val="0"/>
              </a:spcAft>
              <a:buSzPts val="2200"/>
              <a:buNone/>
            </a:pPr>
            <a:r>
              <a:t/>
            </a:r>
            <a:endParaRPr/>
          </a:p>
          <a:p>
            <a:pPr indent="0" lvl="0" marL="91440" rtl="0" algn="l">
              <a:lnSpc>
                <a:spcPct val="90000"/>
              </a:lnSpc>
              <a:spcBef>
                <a:spcPts val="1400"/>
              </a:spcBef>
              <a:spcAft>
                <a:spcPts val="0"/>
              </a:spcAft>
              <a:buNone/>
            </a:pPr>
            <a:r>
              <a:rPr lang="en-US"/>
              <a:t>Gemma Raw: </a:t>
            </a:r>
            <a:r>
              <a:rPr lang="en-US" u="sng">
                <a:solidFill>
                  <a:schemeClr val="hlink"/>
                </a:solidFill>
                <a:hlinkClick r:id="rId4"/>
              </a:rPr>
              <a:t>graw@bhcps.efspt.org</a:t>
            </a:r>
            <a:endParaRPr/>
          </a:p>
          <a:p>
            <a:pPr indent="0" lvl="0" marL="0" rtl="0" algn="l">
              <a:lnSpc>
                <a:spcPct val="90000"/>
              </a:lnSpc>
              <a:spcBef>
                <a:spcPts val="1400"/>
              </a:spcBef>
              <a:spcAft>
                <a:spcPts val="0"/>
              </a:spcAft>
              <a:buNone/>
            </a:pPr>
            <a:r>
              <a:rPr lang="en-US"/>
              <a:t>Blaire Gove: </a:t>
            </a:r>
            <a:r>
              <a:rPr lang="en-US" u="sng">
                <a:solidFill>
                  <a:schemeClr val="hlink"/>
                </a:solidFill>
                <a:hlinkClick r:id="rId5"/>
              </a:rPr>
              <a:t>bgove@bhcps.efspt.org</a:t>
            </a:r>
            <a:r>
              <a:rPr lang="en-US"/>
              <a:t> </a:t>
            </a:r>
            <a:endParaRPr/>
          </a:p>
          <a:p>
            <a:pPr indent="0" lvl="0" marL="91440" rtl="0" algn="l">
              <a:lnSpc>
                <a:spcPct val="90000"/>
              </a:lnSpc>
              <a:spcBef>
                <a:spcPts val="1400"/>
              </a:spcBef>
              <a:spcAft>
                <a:spcPts val="0"/>
              </a:spcAft>
              <a:buSzPts val="22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8" name="Shape 98"/>
        <p:cNvGrpSpPr/>
        <p:nvPr/>
      </p:nvGrpSpPr>
      <p:grpSpPr>
        <a:xfrm>
          <a:off x="0" y="0"/>
          <a:ext cx="0" cy="0"/>
          <a:chOff x="0" y="0"/>
          <a:chExt cx="0" cy="0"/>
        </a:xfrm>
      </p:grpSpPr>
      <p:sp>
        <p:nvSpPr>
          <p:cNvPr id="99" name="Google Shape;99;p2"/>
          <p:cNvSpPr txBox="1"/>
          <p:nvPr>
            <p:ph type="title"/>
          </p:nvPr>
        </p:nvSpPr>
        <p:spPr>
          <a:xfrm>
            <a:off x="1024178" y="173741"/>
            <a:ext cx="9720000" cy="14997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n-US"/>
              <a:t>TEACHERS</a:t>
            </a:r>
            <a:endParaRPr/>
          </a:p>
        </p:txBody>
      </p:sp>
      <p:graphicFrame>
        <p:nvGraphicFramePr>
          <p:cNvPr id="100" name="Google Shape;100;p2"/>
          <p:cNvGraphicFramePr/>
          <p:nvPr/>
        </p:nvGraphicFramePr>
        <p:xfrm>
          <a:off x="1103728" y="1399677"/>
          <a:ext cx="3000000" cy="3000000"/>
        </p:xfrm>
        <a:graphic>
          <a:graphicData uri="http://schemas.openxmlformats.org/drawingml/2006/table">
            <a:tbl>
              <a:tblPr bandRow="1" firstRow="1">
                <a:noFill/>
                <a:tableStyleId>{97B8F281-B1B3-4ED3-A3AD-0CC037CA8451}</a:tableStyleId>
              </a:tblPr>
              <a:tblGrid>
                <a:gridCol w="4567925"/>
                <a:gridCol w="4567925"/>
              </a:tblGrid>
              <a:tr h="789150">
                <a:tc>
                  <a:txBody>
                    <a:bodyPr/>
                    <a:lstStyle/>
                    <a:p>
                      <a:pPr indent="0" lvl="0" marL="0" marR="0" rtl="0" algn="ctr">
                        <a:spcBef>
                          <a:spcPts val="0"/>
                        </a:spcBef>
                        <a:spcAft>
                          <a:spcPts val="0"/>
                        </a:spcAft>
                        <a:buNone/>
                      </a:pPr>
                      <a:r>
                        <a:rPr lang="en-US" sz="3600" u="none" cap="none" strike="noStrike"/>
                        <a:t>1</a:t>
                      </a:r>
                      <a:r>
                        <a:rPr lang="en-US" sz="3600"/>
                        <a:t>G</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3600" u="none" cap="none" strike="noStrike"/>
                        <a:t>1</a:t>
                      </a:r>
                      <a:r>
                        <a:rPr lang="en-US" sz="3600"/>
                        <a:t>B</a:t>
                      </a:r>
                      <a:endParaRPr/>
                    </a:p>
                  </a:txBody>
                  <a:tcPr marT="45725" marB="45725" marR="91450" marL="91450">
                    <a:lnL cap="flat" cmpd="sng" w="12700">
                      <a:solidFill>
                        <a:schemeClr val="dk1"/>
                      </a:solidFill>
                      <a:prstDash val="solid"/>
                      <a:round/>
                      <a:headEnd len="sm" w="sm" type="none"/>
                      <a:tailEnd len="sm" w="sm" type="none"/>
                    </a:lnL>
                  </a:tcPr>
                </a:tc>
              </a:tr>
              <a:tr h="789150">
                <a:tc>
                  <a:txBody>
                    <a:bodyPr/>
                    <a:lstStyle/>
                    <a:p>
                      <a:pPr indent="0" lvl="0" marL="0" marR="0" rtl="0" algn="ctr">
                        <a:spcBef>
                          <a:spcPts val="0"/>
                        </a:spcBef>
                        <a:spcAft>
                          <a:spcPts val="0"/>
                        </a:spcAft>
                        <a:buNone/>
                      </a:pPr>
                      <a:r>
                        <a:rPr lang="en-US" sz="2800"/>
                        <a:t>Gemma Raw</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800"/>
                        <a:t>Blaire Gove</a:t>
                      </a:r>
                      <a:endParaRPr/>
                    </a:p>
                  </a:txBody>
                  <a:tcPr marT="45725" marB="45725" marR="91450" marL="91450">
                    <a:lnL cap="flat" cmpd="sng" w="12700">
                      <a:solidFill>
                        <a:schemeClr val="dk1"/>
                      </a:solidFill>
                      <a:prstDash val="solid"/>
                      <a:round/>
                      <a:headEnd len="sm" w="sm" type="none"/>
                      <a:tailEnd len="sm" w="sm" type="none"/>
                    </a:lnL>
                  </a:tcPr>
                </a:tc>
              </a:tr>
              <a:tr h="789150">
                <a:tc>
                  <a:txBody>
                    <a:bodyPr/>
                    <a:lstStyle/>
                    <a:p>
                      <a:pPr indent="0" lvl="0" marL="0" marR="0" rtl="0" algn="ctr">
                        <a:spcBef>
                          <a:spcPts val="0"/>
                        </a:spcBef>
                        <a:spcAft>
                          <a:spcPts val="0"/>
                        </a:spcAft>
                        <a:buNone/>
                      </a:pPr>
                      <a:r>
                        <a:rPr lang="en-US" sz="2800" u="none" cap="none" strike="noStrike"/>
                        <a:t>LSAs –</a:t>
                      </a:r>
                      <a:r>
                        <a:rPr lang="en-US" sz="2800"/>
                        <a:t>Debbie Smith</a:t>
                      </a:r>
                      <a:endParaRPr/>
                    </a:p>
                  </a:txBody>
                  <a:tcPr marT="45725" marB="45725" marR="91450" marL="91450">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tcPr>
                </a:tc>
                <a:tc>
                  <a:txBody>
                    <a:bodyPr/>
                    <a:lstStyle/>
                    <a:p>
                      <a:pPr indent="0" lvl="0" marL="0" marR="0" rtl="0" algn="ctr">
                        <a:spcBef>
                          <a:spcPts val="0"/>
                        </a:spcBef>
                        <a:spcAft>
                          <a:spcPts val="0"/>
                        </a:spcAft>
                        <a:buNone/>
                      </a:pPr>
                      <a:r>
                        <a:rPr lang="en-US" sz="2800" u="none" cap="none" strike="noStrike"/>
                        <a:t>LSAs –</a:t>
                      </a:r>
                      <a:r>
                        <a:rPr lang="en-US" sz="2800"/>
                        <a:t>Sam James</a:t>
                      </a:r>
                      <a:endParaRPr sz="2800"/>
                    </a:p>
                    <a:p>
                      <a:pPr indent="0" lvl="0" marL="0" marR="0" rtl="0" algn="ctr">
                        <a:spcBef>
                          <a:spcPts val="0"/>
                        </a:spcBef>
                        <a:spcAft>
                          <a:spcPts val="0"/>
                        </a:spcAft>
                        <a:buNone/>
                      </a:pPr>
                      <a:r>
                        <a:rPr lang="en-US" sz="2800"/>
                        <a:t>Valbona  Tahiri</a:t>
                      </a:r>
                      <a:endParaRPr sz="2800"/>
                    </a:p>
                  </a:txBody>
                  <a:tcPr marT="45725" marB="45725" marR="91450" marL="91450">
                    <a:lnL cap="flat" cmpd="sng" w="12700">
                      <a:solidFill>
                        <a:schemeClr val="dk1"/>
                      </a:solidFill>
                      <a:prstDash val="solid"/>
                      <a:round/>
                      <a:headEnd len="sm" w="sm" type="none"/>
                      <a:tailEnd len="sm" w="sm" type="none"/>
                    </a:ln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3"/>
          <p:cNvSpPr txBox="1"/>
          <p:nvPr>
            <p:ph type="title"/>
          </p:nvPr>
        </p:nvSpPr>
        <p:spPr>
          <a:xfrm>
            <a:off x="1024125" y="585223"/>
            <a:ext cx="9720000" cy="1220100"/>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n-US" sz="4500"/>
              <a:t>GENERAL INFORMATION ABOUT YEAR 1</a:t>
            </a:r>
            <a:endParaRPr sz="4500"/>
          </a:p>
        </p:txBody>
      </p:sp>
      <p:sp>
        <p:nvSpPr>
          <p:cNvPr id="106" name="Google Shape;106;p3"/>
          <p:cNvSpPr txBox="1"/>
          <p:nvPr>
            <p:ph idx="1" type="body"/>
          </p:nvPr>
        </p:nvSpPr>
        <p:spPr>
          <a:xfrm>
            <a:off x="1121000" y="1566750"/>
            <a:ext cx="9720000" cy="4749900"/>
          </a:xfrm>
          <a:prstGeom prst="rect">
            <a:avLst/>
          </a:prstGeom>
          <a:noFill/>
          <a:ln>
            <a:noFill/>
          </a:ln>
        </p:spPr>
        <p:txBody>
          <a:bodyPr anchorCtr="0" anchor="t" bIns="45700" lIns="45700" spcFirstLastPara="1" rIns="45700" wrap="square" tIns="45700">
            <a:noAutofit/>
          </a:bodyPr>
          <a:lstStyle/>
          <a:p>
            <a:pPr indent="-425450" lvl="0" marL="457200" rtl="0" algn="l">
              <a:lnSpc>
                <a:spcPct val="115000"/>
              </a:lnSpc>
              <a:spcBef>
                <a:spcPts val="0"/>
              </a:spcBef>
              <a:spcAft>
                <a:spcPts val="0"/>
              </a:spcAft>
              <a:buSzPts val="3100"/>
              <a:buChar char=" "/>
            </a:pPr>
            <a:r>
              <a:rPr lang="en-US" sz="1800">
                <a:latin typeface="Arial"/>
                <a:ea typeface="Arial"/>
                <a:cs typeface="Arial"/>
                <a:sym typeface="Arial"/>
              </a:rPr>
              <a:t>Year 1 can feel like a big step up from Reception, as children are encouraged to take part in more group-based activities and the play becomes more structured. However, there are still plenty of opportunities for learning through play. Our classrooms are carefully designed to promote this, with areas such as construction and role play available for the children to explore.</a:t>
            </a:r>
            <a:endParaRPr sz="1800">
              <a:latin typeface="Arial"/>
              <a:ea typeface="Arial"/>
              <a:cs typeface="Arial"/>
              <a:sym typeface="Arial"/>
            </a:endParaRPr>
          </a:p>
          <a:p>
            <a:pPr indent="-425450" lvl="0" marL="457200" rtl="0" algn="l">
              <a:lnSpc>
                <a:spcPct val="115000"/>
              </a:lnSpc>
              <a:spcBef>
                <a:spcPts val="0"/>
              </a:spcBef>
              <a:spcAft>
                <a:spcPts val="0"/>
              </a:spcAft>
              <a:buSzPts val="3100"/>
              <a:buChar char=" "/>
            </a:pPr>
            <a:r>
              <a:rPr lang="en-US" sz="1800">
                <a:latin typeface="Arial"/>
                <a:ea typeface="Arial"/>
                <a:cs typeface="Arial"/>
                <a:sym typeface="Arial"/>
              </a:rPr>
              <a:t>We are currently developing our outdoor area to provide even more opportunities for active and creative learning. In the afternoons, the outdoor space is set up for children to access and enjoy.</a:t>
            </a:r>
            <a:endParaRPr sz="1800">
              <a:latin typeface="Arial"/>
              <a:ea typeface="Arial"/>
              <a:cs typeface="Arial"/>
              <a:sym typeface="Arial"/>
            </a:endParaRPr>
          </a:p>
          <a:p>
            <a:pPr indent="-425450" lvl="0" marL="457200" rtl="0" algn="l">
              <a:lnSpc>
                <a:spcPct val="115000"/>
              </a:lnSpc>
              <a:spcBef>
                <a:spcPts val="0"/>
              </a:spcBef>
              <a:spcAft>
                <a:spcPts val="0"/>
              </a:spcAft>
              <a:buSzPts val="3100"/>
              <a:buChar char=" "/>
            </a:pPr>
            <a:r>
              <a:rPr lang="en-US" sz="1800">
                <a:latin typeface="Arial"/>
                <a:ea typeface="Arial"/>
                <a:cs typeface="Arial"/>
                <a:sym typeface="Arial"/>
              </a:rPr>
              <a:t>In the Summer term (June), all Year 1 children will take part in the national Phonics Screening check. You will be invited to an information meeting about this closer to the time.</a:t>
            </a:r>
            <a:endParaRPr sz="1800">
              <a:latin typeface="Arial"/>
              <a:ea typeface="Arial"/>
              <a:cs typeface="Arial"/>
              <a:sym typeface="Arial"/>
            </a:endParaRPr>
          </a:p>
          <a:p>
            <a:pPr indent="-425450" lvl="0" marL="457200" rtl="0" algn="l">
              <a:lnSpc>
                <a:spcPct val="115000"/>
              </a:lnSpc>
              <a:spcBef>
                <a:spcPts val="0"/>
              </a:spcBef>
              <a:spcAft>
                <a:spcPts val="0"/>
              </a:spcAft>
              <a:buSzPts val="3100"/>
              <a:buChar char=" "/>
            </a:pPr>
            <a:r>
              <a:rPr lang="en-US" sz="1800">
                <a:latin typeface="Arial"/>
                <a:ea typeface="Arial"/>
                <a:cs typeface="Arial"/>
                <a:sym typeface="Arial"/>
              </a:rPr>
              <a:t>Throughout the year, there are lots of exciting opportunities and events for the children, including our Christmas celebrations, school visits, Sports Day, and much more.</a:t>
            </a:r>
            <a:endParaRPr sz="1800">
              <a:latin typeface="Arial"/>
              <a:ea typeface="Arial"/>
              <a:cs typeface="Arial"/>
              <a:sym typeface="Arial"/>
            </a:endParaRPr>
          </a:p>
          <a:p>
            <a:pPr indent="-381000" lvl="0" marL="457200" rtl="0" algn="l">
              <a:lnSpc>
                <a:spcPct val="115000"/>
              </a:lnSpc>
              <a:spcBef>
                <a:spcPts val="0"/>
              </a:spcBef>
              <a:spcAft>
                <a:spcPts val="0"/>
              </a:spcAft>
              <a:buSzPts val="2400"/>
              <a:buChar char=" "/>
            </a:pPr>
            <a:r>
              <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4"/>
          <p:cNvSpPr txBox="1"/>
          <p:nvPr/>
        </p:nvSpPr>
        <p:spPr>
          <a:xfrm>
            <a:off x="8578725" y="134725"/>
            <a:ext cx="3576300" cy="6215400"/>
          </a:xfrm>
          <a:prstGeom prst="rect">
            <a:avLst/>
          </a:prstGeom>
          <a:noFill/>
          <a:ln>
            <a:noFill/>
          </a:ln>
        </p:spPr>
        <p:txBody>
          <a:bodyPr anchorCtr="0" anchor="t" bIns="45700" lIns="91425" spcFirstLastPara="1" rIns="91425" wrap="square" tIns="45700">
            <a:spAutoFit/>
          </a:bodyPr>
          <a:lstStyle/>
          <a:p>
            <a:pPr indent="0" lvl="0" marL="0" rtl="0" algn="l">
              <a:spcBef>
                <a:spcPts val="0"/>
              </a:spcBef>
              <a:spcAft>
                <a:spcPts val="0"/>
              </a:spcAft>
              <a:buClr>
                <a:schemeClr val="dk1"/>
              </a:buClr>
              <a:buSzPts val="1100"/>
              <a:buFont typeface="Arial"/>
              <a:buNone/>
            </a:pPr>
            <a:r>
              <a:rPr lang="en-US">
                <a:solidFill>
                  <a:schemeClr val="dk1"/>
                </a:solidFill>
              </a:rPr>
              <a:t>The children take part in whole-class daily inputs for all subjects.</a:t>
            </a:r>
            <a:br>
              <a:rPr lang="en-US">
                <a:solidFill>
                  <a:schemeClr val="dk1"/>
                </a:solidFill>
              </a:rPr>
            </a:br>
            <a:endParaRPr>
              <a:solidFill>
                <a:schemeClr val="dk1"/>
              </a:solidFill>
            </a:endParaRPr>
          </a:p>
          <a:p>
            <a:pPr indent="0" lvl="0" marL="0" rtl="0" algn="l">
              <a:spcBef>
                <a:spcPts val="0"/>
              </a:spcBef>
              <a:spcAft>
                <a:spcPts val="0"/>
              </a:spcAft>
              <a:buClr>
                <a:schemeClr val="dk1"/>
              </a:buClr>
              <a:buSzPts val="1100"/>
              <a:buFont typeface="Arial"/>
              <a:buNone/>
            </a:pPr>
            <a:r>
              <a:rPr lang="en-US">
                <a:solidFill>
                  <a:schemeClr val="dk1"/>
                </a:solidFill>
              </a:rPr>
              <a:t>In </a:t>
            </a:r>
            <a:r>
              <a:rPr b="1" lang="en-US">
                <a:solidFill>
                  <a:schemeClr val="dk1"/>
                </a:solidFill>
              </a:rPr>
              <a:t>English</a:t>
            </a:r>
            <a:r>
              <a:rPr lang="en-US">
                <a:solidFill>
                  <a:schemeClr val="dk1"/>
                </a:solidFill>
              </a:rPr>
              <a:t>, they currently complete one teacher-led writing activity in a small group each week. On other days, they access continuous provision, which includes a variety of activities such as role play, fine motor skills, playdough, and drama to support their learning.</a:t>
            </a:r>
            <a:br>
              <a:rPr lang="en-US">
                <a:solidFill>
                  <a:schemeClr val="dk1"/>
                </a:solidFill>
              </a:rPr>
            </a:br>
            <a:endParaRPr>
              <a:solidFill>
                <a:schemeClr val="dk1"/>
              </a:solidFill>
            </a:endParaRPr>
          </a:p>
          <a:p>
            <a:pPr indent="0" lvl="0" marL="0" rtl="0" algn="l">
              <a:spcBef>
                <a:spcPts val="0"/>
              </a:spcBef>
              <a:spcAft>
                <a:spcPts val="0"/>
              </a:spcAft>
              <a:buSzPts val="1100"/>
              <a:buNone/>
            </a:pPr>
            <a:r>
              <a:rPr lang="en-US">
                <a:solidFill>
                  <a:schemeClr val="dk1"/>
                </a:solidFill>
              </a:rPr>
              <a:t>In </a:t>
            </a:r>
            <a:r>
              <a:rPr b="1" lang="en-US">
                <a:solidFill>
                  <a:schemeClr val="dk1"/>
                </a:solidFill>
              </a:rPr>
              <a:t>Maths</a:t>
            </a:r>
            <a:r>
              <a:rPr lang="en-US">
                <a:solidFill>
                  <a:schemeClr val="dk1"/>
                </a:solidFill>
              </a:rPr>
              <a:t>, the children begin with a whole-class input. With the support of the teacher and LSA, they then complete their related task in small groups using their </a:t>
            </a:r>
            <a:r>
              <a:rPr i="1" lang="en-US">
                <a:solidFill>
                  <a:schemeClr val="dk1"/>
                </a:solidFill>
              </a:rPr>
              <a:t>PowerMaths</a:t>
            </a:r>
            <a:r>
              <a:rPr lang="en-US">
                <a:solidFill>
                  <a:schemeClr val="dk1"/>
                </a:solidFill>
              </a:rPr>
              <a:t> books</a:t>
            </a:r>
            <a:endParaRPr>
              <a:solidFill>
                <a:schemeClr val="dk1"/>
              </a:solidFill>
            </a:endParaRPr>
          </a:p>
          <a:p>
            <a:pPr indent="0" lvl="0" marL="0" rtl="0" algn="l">
              <a:spcBef>
                <a:spcPts val="0"/>
              </a:spcBef>
              <a:spcAft>
                <a:spcPts val="0"/>
              </a:spcAft>
              <a:buSzPts val="1100"/>
              <a:buNone/>
            </a:pPr>
            <a:r>
              <a:t/>
            </a:r>
            <a:endParaRPr>
              <a:solidFill>
                <a:schemeClr val="dk1"/>
              </a:solidFill>
            </a:endParaRPr>
          </a:p>
          <a:p>
            <a:pPr indent="0" lvl="0" marL="0" rtl="0" algn="l">
              <a:lnSpc>
                <a:spcPct val="115000"/>
              </a:lnSpc>
              <a:spcBef>
                <a:spcPts val="1200"/>
              </a:spcBef>
              <a:spcAft>
                <a:spcPts val="0"/>
              </a:spcAft>
              <a:buSzPts val="1100"/>
              <a:buNone/>
            </a:pPr>
            <a:r>
              <a:rPr lang="en-US">
                <a:solidFill>
                  <a:schemeClr val="dk1"/>
                </a:solidFill>
              </a:rPr>
              <a:t>In the afternoons, children are taught a variety of subjects across the week. These sessions are delivered as whole-class lessons and are often followed by small-group or whole-class activities. These provide opportunities for consolidation, further learning, and the development of group work skills.</a:t>
            </a:r>
            <a:endParaRPr>
              <a:solidFill>
                <a:schemeClr val="dk1"/>
              </a:solidFill>
            </a:endParaRPr>
          </a:p>
          <a:p>
            <a:pPr indent="0" lvl="0" marL="0" rtl="0" algn="l">
              <a:spcBef>
                <a:spcPts val="1200"/>
              </a:spcBef>
              <a:spcAft>
                <a:spcPts val="0"/>
              </a:spcAft>
              <a:buSzPts val="1100"/>
              <a:buNone/>
            </a:pPr>
            <a:r>
              <a:t/>
            </a:r>
            <a:endParaRPr sz="1100">
              <a:solidFill>
                <a:schemeClr val="dk1"/>
              </a:solidFill>
            </a:endParaRPr>
          </a:p>
        </p:txBody>
      </p:sp>
      <p:graphicFrame>
        <p:nvGraphicFramePr>
          <p:cNvPr id="112" name="Google Shape;112;p4"/>
          <p:cNvGraphicFramePr/>
          <p:nvPr/>
        </p:nvGraphicFramePr>
        <p:xfrm>
          <a:off x="424600" y="670500"/>
          <a:ext cx="3000000" cy="3000000"/>
        </p:xfrm>
        <a:graphic>
          <a:graphicData uri="http://schemas.openxmlformats.org/drawingml/2006/table">
            <a:tbl>
              <a:tblPr bandRow="1">
                <a:noFill/>
                <a:tableStyleId>{989F4F3D-84D6-4708-8A50-65A2AD00E54F}</a:tableStyleId>
              </a:tblPr>
              <a:tblGrid>
                <a:gridCol w="872800"/>
                <a:gridCol w="1277450"/>
                <a:gridCol w="1317125"/>
                <a:gridCol w="1309175"/>
                <a:gridCol w="1317125"/>
                <a:gridCol w="1309175"/>
              </a:tblGrid>
              <a:tr h="162350">
                <a:tc>
                  <a:txBody>
                    <a:bodyPr/>
                    <a:lstStyle/>
                    <a:p>
                      <a:pPr indent="0" lvl="0" marL="0" rtl="0" algn="l">
                        <a:spcBef>
                          <a:spcPts val="0"/>
                        </a:spcBef>
                        <a:spcAft>
                          <a:spcPts val="0"/>
                        </a:spcAft>
                        <a:buNone/>
                      </a:pPr>
                      <a:r>
                        <a:t/>
                      </a:r>
                      <a:endParaRPr sz="1200">
                        <a:latin typeface="Aptos"/>
                        <a:ea typeface="Aptos"/>
                        <a:cs typeface="Aptos"/>
                        <a:sym typeface="Aptos"/>
                      </a:endParaRPr>
                    </a:p>
                  </a:txBody>
                  <a:tcPr marT="0" marB="0" marR="68575" marL="68575"/>
                </a:tc>
                <a:tc>
                  <a:txBody>
                    <a:bodyPr/>
                    <a:lstStyle/>
                    <a:p>
                      <a:pPr indent="0" lvl="0" marL="0" rtl="0" algn="l">
                        <a:spcBef>
                          <a:spcPts val="0"/>
                        </a:spcBef>
                        <a:spcAft>
                          <a:spcPts val="0"/>
                        </a:spcAft>
                        <a:buNone/>
                      </a:pPr>
                      <a:r>
                        <a:rPr lang="en-US" sz="1200">
                          <a:latin typeface="Aptos"/>
                          <a:ea typeface="Aptos"/>
                          <a:cs typeface="Aptos"/>
                          <a:sym typeface="Aptos"/>
                        </a:rPr>
                        <a:t>Monday</a:t>
                      </a:r>
                      <a:endParaRPr sz="1200">
                        <a:latin typeface="Aptos"/>
                        <a:ea typeface="Aptos"/>
                        <a:cs typeface="Aptos"/>
                        <a:sym typeface="Aptos"/>
                      </a:endParaRPr>
                    </a:p>
                  </a:txBody>
                  <a:tcPr marT="0" marB="0" marR="68575" marL="68575"/>
                </a:tc>
                <a:tc>
                  <a:txBody>
                    <a:bodyPr/>
                    <a:lstStyle/>
                    <a:p>
                      <a:pPr indent="0" lvl="0" marL="0" rtl="0" algn="l">
                        <a:spcBef>
                          <a:spcPts val="0"/>
                        </a:spcBef>
                        <a:spcAft>
                          <a:spcPts val="0"/>
                        </a:spcAft>
                        <a:buNone/>
                      </a:pPr>
                      <a:r>
                        <a:rPr lang="en-US" sz="1200">
                          <a:latin typeface="Aptos"/>
                          <a:ea typeface="Aptos"/>
                          <a:cs typeface="Aptos"/>
                          <a:sym typeface="Aptos"/>
                        </a:rPr>
                        <a:t>Tuesday (PPA)</a:t>
                      </a:r>
                      <a:endParaRPr sz="1200">
                        <a:latin typeface="Aptos"/>
                        <a:ea typeface="Aptos"/>
                        <a:cs typeface="Aptos"/>
                        <a:sym typeface="Aptos"/>
                      </a:endParaRPr>
                    </a:p>
                  </a:txBody>
                  <a:tcPr marT="0" marB="0" marR="68575" marL="68575"/>
                </a:tc>
                <a:tc>
                  <a:txBody>
                    <a:bodyPr/>
                    <a:lstStyle/>
                    <a:p>
                      <a:pPr indent="0" lvl="0" marL="0" rtl="0" algn="l">
                        <a:spcBef>
                          <a:spcPts val="0"/>
                        </a:spcBef>
                        <a:spcAft>
                          <a:spcPts val="0"/>
                        </a:spcAft>
                        <a:buNone/>
                      </a:pPr>
                      <a:r>
                        <a:rPr lang="en-US" sz="1200">
                          <a:latin typeface="Aptos"/>
                          <a:ea typeface="Aptos"/>
                          <a:cs typeface="Aptos"/>
                          <a:sym typeface="Aptos"/>
                        </a:rPr>
                        <a:t>Wednesday</a:t>
                      </a:r>
                      <a:endParaRPr sz="1200">
                        <a:latin typeface="Aptos"/>
                        <a:ea typeface="Aptos"/>
                        <a:cs typeface="Aptos"/>
                        <a:sym typeface="Aptos"/>
                      </a:endParaRPr>
                    </a:p>
                  </a:txBody>
                  <a:tcPr marT="0" marB="0" marR="68575" marL="68575"/>
                </a:tc>
                <a:tc>
                  <a:txBody>
                    <a:bodyPr/>
                    <a:lstStyle/>
                    <a:p>
                      <a:pPr indent="0" lvl="0" marL="0" rtl="0" algn="l">
                        <a:spcBef>
                          <a:spcPts val="0"/>
                        </a:spcBef>
                        <a:spcAft>
                          <a:spcPts val="0"/>
                        </a:spcAft>
                        <a:buNone/>
                      </a:pPr>
                      <a:r>
                        <a:rPr lang="en-US" sz="1200">
                          <a:latin typeface="Aptos"/>
                          <a:ea typeface="Aptos"/>
                          <a:cs typeface="Aptos"/>
                          <a:sym typeface="Aptos"/>
                        </a:rPr>
                        <a:t>Thursday</a:t>
                      </a:r>
                      <a:endParaRPr sz="1200">
                        <a:latin typeface="Aptos"/>
                        <a:ea typeface="Aptos"/>
                        <a:cs typeface="Aptos"/>
                        <a:sym typeface="Aptos"/>
                      </a:endParaRPr>
                    </a:p>
                  </a:txBody>
                  <a:tcPr marT="0" marB="0" marR="68575" marL="68575"/>
                </a:tc>
                <a:tc>
                  <a:txBody>
                    <a:bodyPr/>
                    <a:lstStyle/>
                    <a:p>
                      <a:pPr indent="0" lvl="0" marL="0" rtl="0" algn="l">
                        <a:spcBef>
                          <a:spcPts val="0"/>
                        </a:spcBef>
                        <a:spcAft>
                          <a:spcPts val="0"/>
                        </a:spcAft>
                        <a:buNone/>
                      </a:pPr>
                      <a:r>
                        <a:rPr lang="en-US" sz="1200">
                          <a:latin typeface="Aptos"/>
                          <a:ea typeface="Aptos"/>
                          <a:cs typeface="Aptos"/>
                          <a:sym typeface="Aptos"/>
                        </a:rPr>
                        <a:t>Friday</a:t>
                      </a:r>
                      <a:endParaRPr sz="1200">
                        <a:latin typeface="Aptos"/>
                        <a:ea typeface="Aptos"/>
                        <a:cs typeface="Aptos"/>
                        <a:sym typeface="Aptos"/>
                      </a:endParaRPr>
                    </a:p>
                  </a:txBody>
                  <a:tcPr marT="0" marB="0" marR="68575" marL="68575"/>
                </a:tc>
              </a:tr>
              <a:tr h="348375">
                <a:tc>
                  <a:txBody>
                    <a:bodyPr/>
                    <a:lstStyle/>
                    <a:p>
                      <a:pPr indent="0" lvl="0" marL="0" rtl="0" algn="ctr">
                        <a:spcBef>
                          <a:spcPts val="0"/>
                        </a:spcBef>
                        <a:spcAft>
                          <a:spcPts val="0"/>
                        </a:spcAft>
                        <a:buNone/>
                      </a:pPr>
                      <a:r>
                        <a:rPr lang="en-US" sz="1200">
                          <a:latin typeface="Aptos"/>
                          <a:ea typeface="Aptos"/>
                          <a:cs typeface="Aptos"/>
                          <a:sym typeface="Aptos"/>
                        </a:rPr>
                        <a:t>8:30 – 8:55</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EMW and register</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EMW and register</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EMW and register</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EMW and register</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EMW and register</a:t>
                      </a:r>
                      <a:endParaRPr sz="1200">
                        <a:latin typeface="Aptos"/>
                        <a:ea typeface="Aptos"/>
                        <a:cs typeface="Aptos"/>
                        <a:sym typeface="Aptos"/>
                      </a:endParaRPr>
                    </a:p>
                  </a:txBody>
                  <a:tcPr marT="0" marB="0" marR="68575" marL="68575" anchor="ctr"/>
                </a:tc>
              </a:tr>
              <a:tr h="348375">
                <a:tc>
                  <a:txBody>
                    <a:bodyPr/>
                    <a:lstStyle/>
                    <a:p>
                      <a:pPr indent="0" lvl="0" marL="0" rtl="0" algn="ctr">
                        <a:spcBef>
                          <a:spcPts val="0"/>
                        </a:spcBef>
                        <a:spcAft>
                          <a:spcPts val="0"/>
                        </a:spcAft>
                        <a:buNone/>
                      </a:pPr>
                      <a:r>
                        <a:rPr lang="en-US" sz="1200">
                          <a:latin typeface="Aptos"/>
                          <a:ea typeface="Aptos"/>
                          <a:cs typeface="Aptos"/>
                          <a:sym typeface="Aptos"/>
                        </a:rPr>
                        <a:t>8:55 - 9:20</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Phonics</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Phonics</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Phonics</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Phonics</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Phonics</a:t>
                      </a:r>
                      <a:endParaRPr sz="1200">
                        <a:latin typeface="Aptos"/>
                        <a:ea typeface="Aptos"/>
                        <a:cs typeface="Aptos"/>
                        <a:sym typeface="Aptos"/>
                      </a:endParaRPr>
                    </a:p>
                  </a:txBody>
                  <a:tcPr marT="0" marB="0" marR="68575" marL="68575" anchor="ctr"/>
                </a:tc>
              </a:tr>
              <a:tr h="348375">
                <a:tc>
                  <a:txBody>
                    <a:bodyPr/>
                    <a:lstStyle/>
                    <a:p>
                      <a:pPr indent="0" lvl="0" marL="0" rtl="0" algn="ctr">
                        <a:spcBef>
                          <a:spcPts val="0"/>
                        </a:spcBef>
                        <a:spcAft>
                          <a:spcPts val="0"/>
                        </a:spcAft>
                        <a:buNone/>
                      </a:pPr>
                      <a:r>
                        <a:rPr lang="en-US" sz="1200">
                          <a:latin typeface="Aptos"/>
                          <a:ea typeface="Aptos"/>
                          <a:cs typeface="Aptos"/>
                          <a:sym typeface="Aptos"/>
                        </a:rPr>
                        <a:t>9:20- 10: 00</a:t>
                      </a:r>
                      <a:endParaRPr sz="1200">
                        <a:latin typeface="Aptos"/>
                        <a:ea typeface="Aptos"/>
                        <a:cs typeface="Aptos"/>
                        <a:sym typeface="Aptos"/>
                      </a:endParaRPr>
                    </a:p>
                  </a:txBody>
                  <a:tcPr marT="0" marB="0" marR="68575" marL="68575" anchor="ctr"/>
                </a:tc>
                <a:tc rowSpan="2">
                  <a:txBody>
                    <a:bodyPr/>
                    <a:lstStyle/>
                    <a:p>
                      <a:pPr indent="0" lvl="0" marL="0" rtl="0" algn="ctr">
                        <a:spcBef>
                          <a:spcPts val="0"/>
                        </a:spcBef>
                        <a:spcAft>
                          <a:spcPts val="0"/>
                        </a:spcAft>
                        <a:buNone/>
                      </a:pPr>
                      <a:r>
                        <a:rPr lang="en-US" sz="1200">
                          <a:latin typeface="Aptos"/>
                          <a:ea typeface="Aptos"/>
                          <a:cs typeface="Aptos"/>
                          <a:sym typeface="Aptos"/>
                        </a:rPr>
                        <a:t>Maths</a:t>
                      </a:r>
                      <a:endParaRPr sz="1200">
                        <a:latin typeface="Aptos"/>
                        <a:ea typeface="Aptos"/>
                        <a:cs typeface="Aptos"/>
                        <a:sym typeface="Aptos"/>
                      </a:endParaRPr>
                    </a:p>
                  </a:txBody>
                  <a:tcPr marT="0" marB="0" marR="68575" marL="68575" anchor="ctr"/>
                </a:tc>
                <a:tc rowSpan="2">
                  <a:txBody>
                    <a:bodyPr/>
                    <a:lstStyle/>
                    <a:p>
                      <a:pPr indent="0" lvl="0" marL="0" rtl="0" algn="ctr">
                        <a:spcBef>
                          <a:spcPts val="0"/>
                        </a:spcBef>
                        <a:spcAft>
                          <a:spcPts val="0"/>
                        </a:spcAft>
                        <a:buNone/>
                      </a:pPr>
                      <a:r>
                        <a:rPr lang="en-US" sz="1200">
                          <a:latin typeface="Aptos"/>
                          <a:ea typeface="Aptos"/>
                          <a:cs typeface="Aptos"/>
                          <a:sym typeface="Aptos"/>
                        </a:rPr>
                        <a:t>Maths</a:t>
                      </a:r>
                      <a:endParaRPr sz="1200">
                        <a:latin typeface="Aptos"/>
                        <a:ea typeface="Aptos"/>
                        <a:cs typeface="Aptos"/>
                        <a:sym typeface="Aptos"/>
                      </a:endParaRPr>
                    </a:p>
                  </a:txBody>
                  <a:tcPr marT="0" marB="0" marR="68575" marL="68575" anchor="ctr"/>
                </a:tc>
                <a:tc rowSpan="2">
                  <a:txBody>
                    <a:bodyPr/>
                    <a:lstStyle/>
                    <a:p>
                      <a:pPr indent="0" lvl="0" marL="0" rtl="0" algn="ctr">
                        <a:spcBef>
                          <a:spcPts val="0"/>
                        </a:spcBef>
                        <a:spcAft>
                          <a:spcPts val="0"/>
                        </a:spcAft>
                        <a:buNone/>
                      </a:pPr>
                      <a:r>
                        <a:rPr lang="en-US" sz="1200">
                          <a:latin typeface="Aptos"/>
                          <a:ea typeface="Aptos"/>
                          <a:cs typeface="Aptos"/>
                          <a:sym typeface="Aptos"/>
                        </a:rPr>
                        <a:t>Maths</a:t>
                      </a:r>
                      <a:endParaRPr sz="1200">
                        <a:latin typeface="Aptos"/>
                        <a:ea typeface="Aptos"/>
                        <a:cs typeface="Aptos"/>
                        <a:sym typeface="Aptos"/>
                      </a:endParaRPr>
                    </a:p>
                  </a:txBody>
                  <a:tcPr marT="0" marB="0" marR="68575" marL="68575" anchor="ctr"/>
                </a:tc>
                <a:tc rowSpan="2">
                  <a:txBody>
                    <a:bodyPr/>
                    <a:lstStyle/>
                    <a:p>
                      <a:pPr indent="0" lvl="0" marL="0" rtl="0" algn="ctr">
                        <a:spcBef>
                          <a:spcPts val="0"/>
                        </a:spcBef>
                        <a:spcAft>
                          <a:spcPts val="0"/>
                        </a:spcAft>
                        <a:buNone/>
                      </a:pPr>
                      <a:r>
                        <a:rPr lang="en-US" sz="1200">
                          <a:latin typeface="Aptos"/>
                          <a:ea typeface="Aptos"/>
                          <a:cs typeface="Aptos"/>
                          <a:sym typeface="Aptos"/>
                        </a:rPr>
                        <a:t>PE</a:t>
                      </a:r>
                      <a:endParaRPr sz="1200">
                        <a:latin typeface="Aptos"/>
                        <a:ea typeface="Aptos"/>
                        <a:cs typeface="Aptos"/>
                        <a:sym typeface="Aptos"/>
                      </a:endParaRPr>
                    </a:p>
                    <a:p>
                      <a:pPr indent="0" lvl="0" marL="0" rtl="0" algn="ctr">
                        <a:spcBef>
                          <a:spcPts val="0"/>
                        </a:spcBef>
                        <a:spcAft>
                          <a:spcPts val="0"/>
                        </a:spcAft>
                        <a:buNone/>
                      </a:pPr>
                      <a:r>
                        <a:rPr lang="en-US" sz="1200">
                          <a:latin typeface="Aptos"/>
                          <a:ea typeface="Aptos"/>
                          <a:cs typeface="Aptos"/>
                          <a:sym typeface="Aptos"/>
                        </a:rPr>
                        <a:t>(outdoor)</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Maths</a:t>
                      </a:r>
                      <a:endParaRPr sz="1200">
                        <a:latin typeface="Aptos"/>
                        <a:ea typeface="Aptos"/>
                        <a:cs typeface="Aptos"/>
                        <a:sym typeface="Aptos"/>
                      </a:endParaRPr>
                    </a:p>
                  </a:txBody>
                  <a:tcPr marT="0" marB="0" marR="68575" marL="68575" anchor="ctr"/>
                </a:tc>
              </a:tr>
              <a:tr h="348375">
                <a:tc>
                  <a:txBody>
                    <a:bodyPr/>
                    <a:lstStyle/>
                    <a:p>
                      <a:pPr indent="0" lvl="0" marL="0" rtl="0" algn="ctr">
                        <a:spcBef>
                          <a:spcPts val="0"/>
                        </a:spcBef>
                        <a:spcAft>
                          <a:spcPts val="0"/>
                        </a:spcAft>
                        <a:buNone/>
                      </a:pPr>
                      <a:r>
                        <a:rPr lang="en-US" sz="1200">
                          <a:latin typeface="Aptos"/>
                          <a:ea typeface="Aptos"/>
                          <a:cs typeface="Aptos"/>
                          <a:sym typeface="Aptos"/>
                        </a:rPr>
                        <a:t>10:00 - 10:15</a:t>
                      </a:r>
                      <a:endParaRPr sz="1200">
                        <a:latin typeface="Aptos"/>
                        <a:ea typeface="Aptos"/>
                        <a:cs typeface="Aptos"/>
                        <a:sym typeface="Aptos"/>
                      </a:endParaRPr>
                    </a:p>
                  </a:txBody>
                  <a:tcPr marT="0" marB="0" marR="68575" marL="68575" anchor="ctr"/>
                </a:tc>
                <a:tc vMerge="1"/>
                <a:tc vMerge="1"/>
                <a:tc vMerge="1"/>
                <a:tc vMerge="1"/>
                <a:tc>
                  <a:txBody>
                    <a:bodyPr/>
                    <a:lstStyle/>
                    <a:p>
                      <a:pPr indent="0" lvl="0" marL="0" rtl="0" algn="ctr">
                        <a:spcBef>
                          <a:spcPts val="0"/>
                        </a:spcBef>
                        <a:spcAft>
                          <a:spcPts val="0"/>
                        </a:spcAft>
                        <a:buNone/>
                      </a:pPr>
                      <a:r>
                        <a:rPr lang="en-US" sz="1200">
                          <a:highlight>
                            <a:srgbClr val="DAE9F7"/>
                          </a:highlight>
                          <a:latin typeface="Aptos"/>
                          <a:ea typeface="Aptos"/>
                          <a:cs typeface="Aptos"/>
                          <a:sym typeface="Aptos"/>
                        </a:rPr>
                        <a:t>ASSEMBLY</a:t>
                      </a:r>
                      <a:endParaRPr sz="1200">
                        <a:highlight>
                          <a:srgbClr val="DAE9F7"/>
                        </a:highlight>
                        <a:latin typeface="Aptos"/>
                        <a:ea typeface="Aptos"/>
                        <a:cs typeface="Aptos"/>
                        <a:sym typeface="Aptos"/>
                      </a:endParaRPr>
                    </a:p>
                  </a:txBody>
                  <a:tcPr marT="0" marB="0" marR="68575" marL="68575" anchor="ctr"/>
                </a:tc>
              </a:tr>
              <a:tr h="348375">
                <a:tc>
                  <a:txBody>
                    <a:bodyPr/>
                    <a:lstStyle/>
                    <a:p>
                      <a:pPr indent="0" lvl="0" marL="0" rtl="0" algn="ctr">
                        <a:spcBef>
                          <a:spcPts val="0"/>
                        </a:spcBef>
                        <a:spcAft>
                          <a:spcPts val="0"/>
                        </a:spcAft>
                        <a:buNone/>
                      </a:pPr>
                      <a:r>
                        <a:rPr lang="en-US" sz="1200">
                          <a:latin typeface="Aptos"/>
                          <a:ea typeface="Aptos"/>
                          <a:cs typeface="Aptos"/>
                          <a:sym typeface="Aptos"/>
                        </a:rPr>
                        <a:t>10:15 - 10:30</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B</a:t>
                      </a:r>
                      <a:endParaRPr sz="1200">
                        <a:latin typeface="Aptos"/>
                        <a:ea typeface="Aptos"/>
                        <a:cs typeface="Aptos"/>
                        <a:sym typeface="Aptos"/>
                      </a:endParaRPr>
                    </a:p>
                  </a:txBody>
                  <a:tcPr marT="0" marB="0" marR="68575" marL="68575" anchor="ctr">
                    <a:solidFill>
                      <a:srgbClr val="B5CAEC"/>
                    </a:solidFill>
                  </a:tcPr>
                </a:tc>
                <a:tc>
                  <a:txBody>
                    <a:bodyPr/>
                    <a:lstStyle/>
                    <a:p>
                      <a:pPr indent="0" lvl="0" marL="0" rtl="0" algn="ctr">
                        <a:spcBef>
                          <a:spcPts val="0"/>
                        </a:spcBef>
                        <a:spcAft>
                          <a:spcPts val="0"/>
                        </a:spcAft>
                        <a:buNone/>
                      </a:pPr>
                      <a:r>
                        <a:rPr lang="en-US" sz="1200">
                          <a:latin typeface="Aptos"/>
                          <a:ea typeface="Aptos"/>
                          <a:cs typeface="Aptos"/>
                          <a:sym typeface="Aptos"/>
                        </a:rPr>
                        <a:t>R</a:t>
                      </a:r>
                      <a:endParaRPr sz="1200">
                        <a:latin typeface="Aptos"/>
                        <a:ea typeface="Aptos"/>
                        <a:cs typeface="Aptos"/>
                        <a:sym typeface="Aptos"/>
                      </a:endParaRPr>
                    </a:p>
                  </a:txBody>
                  <a:tcPr marT="0" marB="0" marR="68575" marL="68575" anchor="ctr">
                    <a:solidFill>
                      <a:srgbClr val="B5CAEC"/>
                    </a:solidFill>
                  </a:tcPr>
                </a:tc>
                <a:tc>
                  <a:txBody>
                    <a:bodyPr/>
                    <a:lstStyle/>
                    <a:p>
                      <a:pPr indent="0" lvl="0" marL="0" rtl="0" algn="ctr">
                        <a:spcBef>
                          <a:spcPts val="0"/>
                        </a:spcBef>
                        <a:spcAft>
                          <a:spcPts val="0"/>
                        </a:spcAft>
                        <a:buNone/>
                      </a:pPr>
                      <a:r>
                        <a:rPr lang="en-US" sz="1200">
                          <a:latin typeface="Aptos"/>
                          <a:ea typeface="Aptos"/>
                          <a:cs typeface="Aptos"/>
                          <a:sym typeface="Aptos"/>
                        </a:rPr>
                        <a:t>E</a:t>
                      </a:r>
                      <a:endParaRPr sz="1200">
                        <a:latin typeface="Aptos"/>
                        <a:ea typeface="Aptos"/>
                        <a:cs typeface="Aptos"/>
                        <a:sym typeface="Aptos"/>
                      </a:endParaRPr>
                    </a:p>
                  </a:txBody>
                  <a:tcPr marT="0" marB="0" marR="68575" marL="68575" anchor="ctr">
                    <a:solidFill>
                      <a:srgbClr val="B5CAEC"/>
                    </a:solidFill>
                  </a:tcPr>
                </a:tc>
                <a:tc>
                  <a:txBody>
                    <a:bodyPr/>
                    <a:lstStyle/>
                    <a:p>
                      <a:pPr indent="0" lvl="0" marL="0" rtl="0" algn="ctr">
                        <a:spcBef>
                          <a:spcPts val="0"/>
                        </a:spcBef>
                        <a:spcAft>
                          <a:spcPts val="0"/>
                        </a:spcAft>
                        <a:buNone/>
                      </a:pPr>
                      <a:r>
                        <a:rPr lang="en-US" sz="1200">
                          <a:latin typeface="Aptos"/>
                          <a:ea typeface="Aptos"/>
                          <a:cs typeface="Aptos"/>
                          <a:sym typeface="Aptos"/>
                        </a:rPr>
                        <a:t>A</a:t>
                      </a:r>
                      <a:endParaRPr sz="1200">
                        <a:latin typeface="Aptos"/>
                        <a:ea typeface="Aptos"/>
                        <a:cs typeface="Aptos"/>
                        <a:sym typeface="Aptos"/>
                      </a:endParaRPr>
                    </a:p>
                  </a:txBody>
                  <a:tcPr marT="0" marB="0" marR="68575" marL="68575" anchor="ctr">
                    <a:solidFill>
                      <a:srgbClr val="B5CAEC"/>
                    </a:solidFill>
                  </a:tcPr>
                </a:tc>
                <a:tc>
                  <a:txBody>
                    <a:bodyPr/>
                    <a:lstStyle/>
                    <a:p>
                      <a:pPr indent="0" lvl="0" marL="0" rtl="0" algn="ctr">
                        <a:spcBef>
                          <a:spcPts val="0"/>
                        </a:spcBef>
                        <a:spcAft>
                          <a:spcPts val="0"/>
                        </a:spcAft>
                        <a:buNone/>
                      </a:pPr>
                      <a:r>
                        <a:rPr lang="en-US" sz="1200">
                          <a:latin typeface="Aptos"/>
                          <a:ea typeface="Aptos"/>
                          <a:cs typeface="Aptos"/>
                          <a:sym typeface="Aptos"/>
                        </a:rPr>
                        <a:t>K</a:t>
                      </a:r>
                      <a:endParaRPr sz="1200">
                        <a:latin typeface="Aptos"/>
                        <a:ea typeface="Aptos"/>
                        <a:cs typeface="Aptos"/>
                        <a:sym typeface="Aptos"/>
                      </a:endParaRPr>
                    </a:p>
                  </a:txBody>
                  <a:tcPr marT="0" marB="0" marR="68575" marL="68575" anchor="ctr">
                    <a:solidFill>
                      <a:srgbClr val="B5CAEC"/>
                    </a:solidFill>
                  </a:tcPr>
                </a:tc>
              </a:tr>
              <a:tr h="348375">
                <a:tc>
                  <a:txBody>
                    <a:bodyPr/>
                    <a:lstStyle/>
                    <a:p>
                      <a:pPr indent="0" lvl="0" marL="0" rtl="0" algn="ctr">
                        <a:spcBef>
                          <a:spcPts val="0"/>
                        </a:spcBef>
                        <a:spcAft>
                          <a:spcPts val="0"/>
                        </a:spcAft>
                        <a:buNone/>
                      </a:pPr>
                      <a:r>
                        <a:rPr lang="en-US" sz="1200">
                          <a:latin typeface="Aptos"/>
                          <a:ea typeface="Aptos"/>
                          <a:cs typeface="Aptos"/>
                          <a:sym typeface="Aptos"/>
                        </a:rPr>
                        <a:t>10:30 - 10:45</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Handwriting</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Handwriting</a:t>
                      </a:r>
                      <a:endParaRPr sz="1200">
                        <a:latin typeface="Aptos"/>
                        <a:ea typeface="Aptos"/>
                        <a:cs typeface="Aptos"/>
                        <a:sym typeface="Aptos"/>
                      </a:endParaRPr>
                    </a:p>
                  </a:txBody>
                  <a:tcPr marT="0" marB="0" marR="68575" marL="68575" anchor="ctr"/>
                </a:tc>
                <a:tc rowSpan="2">
                  <a:txBody>
                    <a:bodyPr/>
                    <a:lstStyle/>
                    <a:p>
                      <a:pPr indent="0" lvl="0" marL="0" rtl="0" algn="ctr">
                        <a:spcBef>
                          <a:spcPts val="0"/>
                        </a:spcBef>
                        <a:spcAft>
                          <a:spcPts val="0"/>
                        </a:spcAft>
                        <a:buNone/>
                      </a:pPr>
                      <a:r>
                        <a:rPr lang="en-US" sz="1200">
                          <a:latin typeface="Aptos"/>
                          <a:ea typeface="Aptos"/>
                          <a:cs typeface="Aptos"/>
                          <a:sym typeface="Aptos"/>
                        </a:rPr>
                        <a:t>English</a:t>
                      </a:r>
                      <a:endParaRPr sz="1200">
                        <a:latin typeface="Aptos"/>
                        <a:ea typeface="Aptos"/>
                        <a:cs typeface="Aptos"/>
                        <a:sym typeface="Aptos"/>
                      </a:endParaRPr>
                    </a:p>
                    <a:p>
                      <a:pPr indent="0" lvl="0" marL="0" rtl="0" algn="ctr">
                        <a:spcBef>
                          <a:spcPts val="0"/>
                        </a:spcBef>
                        <a:spcAft>
                          <a:spcPts val="0"/>
                        </a:spcAft>
                        <a:buNone/>
                      </a:pPr>
                      <a:r>
                        <a:rPr lang="en-US" sz="1200">
                          <a:latin typeface="Aptos"/>
                          <a:ea typeface="Aptos"/>
                          <a:cs typeface="Aptos"/>
                          <a:sym typeface="Aptos"/>
                        </a:rPr>
                        <a:t>Music ( 11:25-11:45)</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Handwriting</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Handwriting</a:t>
                      </a:r>
                      <a:endParaRPr sz="1200">
                        <a:latin typeface="Aptos"/>
                        <a:ea typeface="Aptos"/>
                        <a:cs typeface="Aptos"/>
                        <a:sym typeface="Aptos"/>
                      </a:endParaRPr>
                    </a:p>
                  </a:txBody>
                  <a:tcPr marT="0" marB="0" marR="68575" marL="68575" anchor="ctr"/>
                </a:tc>
              </a:tr>
              <a:tr h="348375">
                <a:tc>
                  <a:txBody>
                    <a:bodyPr/>
                    <a:lstStyle/>
                    <a:p>
                      <a:pPr indent="0" lvl="0" marL="0" rtl="0" algn="ctr">
                        <a:spcBef>
                          <a:spcPts val="0"/>
                        </a:spcBef>
                        <a:spcAft>
                          <a:spcPts val="0"/>
                        </a:spcAft>
                        <a:buNone/>
                      </a:pPr>
                      <a:r>
                        <a:rPr lang="en-US" sz="1200">
                          <a:latin typeface="Aptos"/>
                          <a:ea typeface="Aptos"/>
                          <a:cs typeface="Aptos"/>
                          <a:sym typeface="Aptos"/>
                        </a:rPr>
                        <a:t>10:45 - 11:45</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English</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English</a:t>
                      </a:r>
                      <a:endParaRPr sz="1200">
                        <a:latin typeface="Aptos"/>
                        <a:ea typeface="Aptos"/>
                        <a:cs typeface="Aptos"/>
                        <a:sym typeface="Aptos"/>
                      </a:endParaRPr>
                    </a:p>
                  </a:txBody>
                  <a:tcPr marT="0" marB="0" marR="68575" marL="68575" anchor="ctr"/>
                </a:tc>
                <a:tc vMerge="1"/>
                <a:tc>
                  <a:txBody>
                    <a:bodyPr/>
                    <a:lstStyle/>
                    <a:p>
                      <a:pPr indent="0" lvl="0" marL="0" rtl="0" algn="ctr">
                        <a:spcBef>
                          <a:spcPts val="0"/>
                        </a:spcBef>
                        <a:spcAft>
                          <a:spcPts val="0"/>
                        </a:spcAft>
                        <a:buNone/>
                      </a:pPr>
                      <a:r>
                        <a:rPr lang="en-US" sz="1200">
                          <a:latin typeface="Aptos"/>
                          <a:ea typeface="Aptos"/>
                          <a:cs typeface="Aptos"/>
                          <a:sym typeface="Aptos"/>
                        </a:rPr>
                        <a:t>English</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English</a:t>
                      </a:r>
                      <a:endParaRPr sz="1200">
                        <a:latin typeface="Aptos"/>
                        <a:ea typeface="Aptos"/>
                        <a:cs typeface="Aptos"/>
                        <a:sym typeface="Aptos"/>
                      </a:endParaRPr>
                    </a:p>
                  </a:txBody>
                  <a:tcPr marT="0" marB="0" marR="68575" marL="68575" anchor="ctr"/>
                </a:tc>
              </a:tr>
              <a:tr h="348375">
                <a:tc>
                  <a:txBody>
                    <a:bodyPr/>
                    <a:lstStyle/>
                    <a:p>
                      <a:pPr indent="0" lvl="0" marL="0" rtl="0" algn="ctr">
                        <a:spcBef>
                          <a:spcPts val="0"/>
                        </a:spcBef>
                        <a:spcAft>
                          <a:spcPts val="0"/>
                        </a:spcAft>
                        <a:buNone/>
                      </a:pPr>
                      <a:r>
                        <a:rPr lang="en-US" sz="1200">
                          <a:latin typeface="Aptos"/>
                          <a:ea typeface="Aptos"/>
                          <a:cs typeface="Aptos"/>
                          <a:sym typeface="Aptos"/>
                        </a:rPr>
                        <a:t>11:45 - 1:00</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L</a:t>
                      </a:r>
                      <a:endParaRPr sz="1200">
                        <a:latin typeface="Aptos"/>
                        <a:ea typeface="Aptos"/>
                        <a:cs typeface="Aptos"/>
                        <a:sym typeface="Aptos"/>
                      </a:endParaRPr>
                    </a:p>
                  </a:txBody>
                  <a:tcPr marT="0" marB="0" marR="68575" marL="68575" anchor="ctr">
                    <a:solidFill>
                      <a:srgbClr val="B5CAEC"/>
                    </a:solidFill>
                  </a:tcPr>
                </a:tc>
                <a:tc>
                  <a:txBody>
                    <a:bodyPr/>
                    <a:lstStyle/>
                    <a:p>
                      <a:pPr indent="0" lvl="0" marL="0" rtl="0" algn="ctr">
                        <a:spcBef>
                          <a:spcPts val="0"/>
                        </a:spcBef>
                        <a:spcAft>
                          <a:spcPts val="0"/>
                        </a:spcAft>
                        <a:buNone/>
                      </a:pPr>
                      <a:r>
                        <a:rPr lang="en-US" sz="1200">
                          <a:latin typeface="Aptos"/>
                          <a:ea typeface="Aptos"/>
                          <a:cs typeface="Aptos"/>
                          <a:sym typeface="Aptos"/>
                        </a:rPr>
                        <a:t>U</a:t>
                      </a:r>
                      <a:endParaRPr sz="1200">
                        <a:latin typeface="Aptos"/>
                        <a:ea typeface="Aptos"/>
                        <a:cs typeface="Aptos"/>
                        <a:sym typeface="Aptos"/>
                      </a:endParaRPr>
                    </a:p>
                  </a:txBody>
                  <a:tcPr marT="0" marB="0" marR="68575" marL="68575" anchor="ctr">
                    <a:solidFill>
                      <a:srgbClr val="B5CAEC"/>
                    </a:solidFill>
                  </a:tcPr>
                </a:tc>
                <a:tc>
                  <a:txBody>
                    <a:bodyPr/>
                    <a:lstStyle/>
                    <a:p>
                      <a:pPr indent="0" lvl="0" marL="0" rtl="0" algn="ctr">
                        <a:spcBef>
                          <a:spcPts val="0"/>
                        </a:spcBef>
                        <a:spcAft>
                          <a:spcPts val="0"/>
                        </a:spcAft>
                        <a:buNone/>
                      </a:pPr>
                      <a:r>
                        <a:rPr lang="en-US" sz="1200">
                          <a:latin typeface="Aptos"/>
                          <a:ea typeface="Aptos"/>
                          <a:cs typeface="Aptos"/>
                          <a:sym typeface="Aptos"/>
                        </a:rPr>
                        <a:t>N</a:t>
                      </a:r>
                      <a:endParaRPr sz="1200">
                        <a:latin typeface="Aptos"/>
                        <a:ea typeface="Aptos"/>
                        <a:cs typeface="Aptos"/>
                        <a:sym typeface="Aptos"/>
                      </a:endParaRPr>
                    </a:p>
                  </a:txBody>
                  <a:tcPr marT="0" marB="0" marR="68575" marL="68575" anchor="ctr">
                    <a:solidFill>
                      <a:srgbClr val="B5CAEC"/>
                    </a:solidFill>
                  </a:tcPr>
                </a:tc>
                <a:tc>
                  <a:txBody>
                    <a:bodyPr/>
                    <a:lstStyle/>
                    <a:p>
                      <a:pPr indent="0" lvl="0" marL="0" rtl="0" algn="ctr">
                        <a:spcBef>
                          <a:spcPts val="0"/>
                        </a:spcBef>
                        <a:spcAft>
                          <a:spcPts val="0"/>
                        </a:spcAft>
                        <a:buNone/>
                      </a:pPr>
                      <a:r>
                        <a:rPr lang="en-US" sz="1200">
                          <a:latin typeface="Aptos"/>
                          <a:ea typeface="Aptos"/>
                          <a:cs typeface="Aptos"/>
                          <a:sym typeface="Aptos"/>
                        </a:rPr>
                        <a:t>C</a:t>
                      </a:r>
                      <a:endParaRPr sz="1200">
                        <a:latin typeface="Aptos"/>
                        <a:ea typeface="Aptos"/>
                        <a:cs typeface="Aptos"/>
                        <a:sym typeface="Aptos"/>
                      </a:endParaRPr>
                    </a:p>
                  </a:txBody>
                  <a:tcPr marT="0" marB="0" marR="68575" marL="68575" anchor="ctr">
                    <a:solidFill>
                      <a:srgbClr val="B5CAEC"/>
                    </a:solidFill>
                  </a:tcPr>
                </a:tc>
                <a:tc>
                  <a:txBody>
                    <a:bodyPr/>
                    <a:lstStyle/>
                    <a:p>
                      <a:pPr indent="0" lvl="0" marL="0" rtl="0" algn="ctr">
                        <a:spcBef>
                          <a:spcPts val="0"/>
                        </a:spcBef>
                        <a:spcAft>
                          <a:spcPts val="0"/>
                        </a:spcAft>
                        <a:buNone/>
                      </a:pPr>
                      <a:r>
                        <a:rPr lang="en-US" sz="1200">
                          <a:latin typeface="Aptos"/>
                          <a:ea typeface="Aptos"/>
                          <a:cs typeface="Aptos"/>
                          <a:sym typeface="Aptos"/>
                        </a:rPr>
                        <a:t>H</a:t>
                      </a:r>
                      <a:endParaRPr sz="1200">
                        <a:latin typeface="Aptos"/>
                        <a:ea typeface="Aptos"/>
                        <a:cs typeface="Aptos"/>
                        <a:sym typeface="Aptos"/>
                      </a:endParaRPr>
                    </a:p>
                  </a:txBody>
                  <a:tcPr marT="0" marB="0" marR="68575" marL="68575" anchor="ctr">
                    <a:solidFill>
                      <a:srgbClr val="B5CAEC"/>
                    </a:solidFill>
                  </a:tcPr>
                </a:tc>
              </a:tr>
              <a:tr h="348375">
                <a:tc rowSpan="2">
                  <a:txBody>
                    <a:bodyPr/>
                    <a:lstStyle/>
                    <a:p>
                      <a:pPr indent="0" lvl="0" marL="0" rtl="0" algn="ctr">
                        <a:spcBef>
                          <a:spcPts val="0"/>
                        </a:spcBef>
                        <a:spcAft>
                          <a:spcPts val="0"/>
                        </a:spcAft>
                        <a:buNone/>
                      </a:pPr>
                      <a:r>
                        <a:rPr lang="en-US" sz="1200">
                          <a:latin typeface="Aptos"/>
                          <a:ea typeface="Aptos"/>
                          <a:cs typeface="Aptos"/>
                          <a:sym typeface="Aptos"/>
                        </a:rPr>
                        <a:t>1:00 - 2:15</a:t>
                      </a:r>
                      <a:endParaRPr sz="1200">
                        <a:latin typeface="Aptos"/>
                        <a:ea typeface="Aptos"/>
                        <a:cs typeface="Aptos"/>
                        <a:sym typeface="Aptos"/>
                      </a:endParaRPr>
                    </a:p>
                  </a:txBody>
                  <a:tcPr marT="0" marB="0" marR="68575" marL="68575" anchor="ctr"/>
                </a:tc>
                <a:tc rowSpan="4">
                  <a:txBody>
                    <a:bodyPr/>
                    <a:lstStyle/>
                    <a:p>
                      <a:pPr indent="0" lvl="0" marL="0" rtl="0" algn="ctr">
                        <a:spcBef>
                          <a:spcPts val="0"/>
                        </a:spcBef>
                        <a:spcAft>
                          <a:spcPts val="0"/>
                        </a:spcAft>
                        <a:buNone/>
                      </a:pPr>
                      <a:r>
                        <a:rPr lang="en-US" sz="1200">
                          <a:latin typeface="Aptos"/>
                          <a:ea typeface="Aptos"/>
                          <a:cs typeface="Aptos"/>
                          <a:sym typeface="Aptos"/>
                        </a:rPr>
                        <a:t>Geography/History</a:t>
                      </a:r>
                      <a:endParaRPr sz="1200">
                        <a:latin typeface="Aptos"/>
                        <a:ea typeface="Aptos"/>
                        <a:cs typeface="Aptos"/>
                        <a:sym typeface="Aptos"/>
                      </a:endParaRPr>
                    </a:p>
                    <a:p>
                      <a:pPr indent="0" lvl="0" marL="0" rtl="0" algn="ctr">
                        <a:spcBef>
                          <a:spcPts val="0"/>
                        </a:spcBef>
                        <a:spcAft>
                          <a:spcPts val="0"/>
                        </a:spcAft>
                        <a:buNone/>
                      </a:pPr>
                      <a:r>
                        <a:t/>
                      </a:r>
                      <a:endParaRPr sz="1200">
                        <a:highlight>
                          <a:srgbClr val="CFE2F3"/>
                        </a:highlight>
                        <a:latin typeface="Aptos"/>
                        <a:ea typeface="Aptos"/>
                        <a:cs typeface="Aptos"/>
                        <a:sym typeface="Aptos"/>
                      </a:endParaRPr>
                    </a:p>
                    <a:p>
                      <a:pPr indent="0" lvl="0" marL="0" rtl="0" algn="ctr">
                        <a:spcBef>
                          <a:spcPts val="0"/>
                        </a:spcBef>
                        <a:spcAft>
                          <a:spcPts val="0"/>
                        </a:spcAft>
                        <a:buNone/>
                      </a:pPr>
                      <a:r>
                        <a:rPr lang="en-US" sz="1200">
                          <a:latin typeface="Aptos"/>
                          <a:ea typeface="Aptos"/>
                          <a:cs typeface="Aptos"/>
                          <a:sym typeface="Aptos"/>
                        </a:rPr>
                        <a:t>Continuous Provision/ Readers</a:t>
                      </a:r>
                      <a:endParaRPr sz="1200">
                        <a:latin typeface="Aptos"/>
                        <a:ea typeface="Aptos"/>
                        <a:cs typeface="Aptos"/>
                        <a:sym typeface="Aptos"/>
                      </a:endParaRPr>
                    </a:p>
                    <a:p>
                      <a:pPr indent="0" lvl="0" marL="0" rtl="0" algn="ctr">
                        <a:spcBef>
                          <a:spcPts val="0"/>
                        </a:spcBef>
                        <a:spcAft>
                          <a:spcPts val="0"/>
                        </a:spcAft>
                        <a:buNone/>
                      </a:pPr>
                      <a:r>
                        <a:t/>
                      </a:r>
                      <a:endParaRPr sz="1200">
                        <a:highlight>
                          <a:srgbClr val="CFE2F3"/>
                        </a:highlight>
                        <a:latin typeface="Aptos"/>
                        <a:ea typeface="Aptos"/>
                        <a:cs typeface="Aptos"/>
                        <a:sym typeface="Aptos"/>
                      </a:endParaRPr>
                    </a:p>
                    <a:p>
                      <a:pPr indent="0" lvl="0" marL="0" rtl="0" algn="ctr">
                        <a:spcBef>
                          <a:spcPts val="0"/>
                        </a:spcBef>
                        <a:spcAft>
                          <a:spcPts val="0"/>
                        </a:spcAft>
                        <a:buNone/>
                      </a:pPr>
                      <a:r>
                        <a:rPr lang="en-US" sz="1200">
                          <a:highlight>
                            <a:srgbClr val="CFE2F3"/>
                          </a:highlight>
                          <a:latin typeface="Aptos"/>
                          <a:ea typeface="Aptos"/>
                          <a:cs typeface="Aptos"/>
                          <a:sym typeface="Aptos"/>
                        </a:rPr>
                        <a:t>ASSEMBLY</a:t>
                      </a:r>
                      <a:endParaRPr sz="1200">
                        <a:highlight>
                          <a:srgbClr val="CFE2F3"/>
                        </a:highlight>
                        <a:latin typeface="Aptos"/>
                        <a:ea typeface="Aptos"/>
                        <a:cs typeface="Aptos"/>
                        <a:sym typeface="Aptos"/>
                      </a:endParaRPr>
                    </a:p>
                    <a:p>
                      <a:pPr indent="0" lvl="0" marL="0" rtl="0" algn="ctr">
                        <a:spcBef>
                          <a:spcPts val="0"/>
                        </a:spcBef>
                        <a:spcAft>
                          <a:spcPts val="0"/>
                        </a:spcAft>
                        <a:buNone/>
                      </a:pPr>
                      <a:r>
                        <a:rPr lang="en-US" sz="1200">
                          <a:highlight>
                            <a:srgbClr val="DAE9F7"/>
                          </a:highlight>
                          <a:latin typeface="Aptos"/>
                          <a:ea typeface="Aptos"/>
                          <a:cs typeface="Aptos"/>
                          <a:sym typeface="Aptos"/>
                        </a:rPr>
                        <a:t>2:45 - 3:00</a:t>
                      </a:r>
                      <a:endParaRPr sz="1200">
                        <a:highlight>
                          <a:srgbClr val="DAE9F7"/>
                        </a:highlight>
                        <a:latin typeface="Aptos"/>
                        <a:ea typeface="Aptos"/>
                        <a:cs typeface="Aptos"/>
                        <a:sym typeface="Aptos"/>
                      </a:endParaRPr>
                    </a:p>
                  </a:txBody>
                  <a:tcPr marT="0" marB="0" marR="68575" marL="68575" anchor="ctr"/>
                </a:tc>
                <a:tc rowSpan="2">
                  <a:txBody>
                    <a:bodyPr/>
                    <a:lstStyle/>
                    <a:p>
                      <a:pPr indent="0" lvl="0" marL="0" rtl="0" algn="ctr">
                        <a:spcBef>
                          <a:spcPts val="0"/>
                        </a:spcBef>
                        <a:spcAft>
                          <a:spcPts val="0"/>
                        </a:spcAft>
                        <a:buNone/>
                      </a:pPr>
                      <a:r>
                        <a:rPr lang="en-US" sz="1200">
                          <a:latin typeface="Aptos"/>
                          <a:ea typeface="Aptos"/>
                          <a:cs typeface="Aptos"/>
                          <a:sym typeface="Aptos"/>
                        </a:rPr>
                        <a:t>RE 1:00-1:45</a:t>
                      </a:r>
                      <a:endParaRPr sz="1200">
                        <a:latin typeface="Aptos"/>
                        <a:ea typeface="Aptos"/>
                        <a:cs typeface="Aptos"/>
                        <a:sym typeface="Aptos"/>
                      </a:endParaRPr>
                    </a:p>
                    <a:p>
                      <a:pPr indent="0" lvl="0" marL="0" rtl="0" algn="ctr">
                        <a:spcBef>
                          <a:spcPts val="0"/>
                        </a:spcBef>
                        <a:spcAft>
                          <a:spcPts val="0"/>
                        </a:spcAft>
                        <a:buNone/>
                      </a:pPr>
                      <a:r>
                        <a:t/>
                      </a:r>
                      <a:endParaRPr sz="1200">
                        <a:latin typeface="Aptos"/>
                        <a:ea typeface="Aptos"/>
                        <a:cs typeface="Aptos"/>
                        <a:sym typeface="Aptos"/>
                      </a:endParaRPr>
                    </a:p>
                    <a:p>
                      <a:pPr indent="0" lvl="0" marL="0" rtl="0" algn="l">
                        <a:spcBef>
                          <a:spcPts val="0"/>
                        </a:spcBef>
                        <a:spcAft>
                          <a:spcPts val="0"/>
                        </a:spcAft>
                        <a:buNone/>
                      </a:pPr>
                      <a:r>
                        <a:rPr lang="en-US" sz="1200">
                          <a:latin typeface="Aptos"/>
                          <a:ea typeface="Aptos"/>
                          <a:cs typeface="Aptos"/>
                          <a:sym typeface="Aptos"/>
                        </a:rPr>
                        <a:t>     </a:t>
                      </a:r>
                      <a:endParaRPr sz="1200">
                        <a:latin typeface="Aptos"/>
                        <a:ea typeface="Aptos"/>
                        <a:cs typeface="Aptos"/>
                        <a:sym typeface="Aptos"/>
                      </a:endParaRPr>
                    </a:p>
                    <a:p>
                      <a:pPr indent="0" lvl="0" marL="0" rtl="0" algn="ctr">
                        <a:spcBef>
                          <a:spcPts val="0"/>
                        </a:spcBef>
                        <a:spcAft>
                          <a:spcPts val="0"/>
                        </a:spcAft>
                        <a:buNone/>
                      </a:pPr>
                      <a:r>
                        <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100">
                          <a:highlight>
                            <a:srgbClr val="DAE9F7"/>
                          </a:highlight>
                          <a:latin typeface="Aptos"/>
                          <a:ea typeface="Aptos"/>
                          <a:cs typeface="Aptos"/>
                          <a:sym typeface="Aptos"/>
                        </a:rPr>
                        <a:t>SINGING </a:t>
                      </a:r>
                      <a:r>
                        <a:rPr lang="en-US" sz="1100">
                          <a:highlight>
                            <a:srgbClr val="DAE9F7"/>
                          </a:highlight>
                          <a:latin typeface="Aptos"/>
                          <a:ea typeface="Aptos"/>
                          <a:cs typeface="Aptos"/>
                          <a:sym typeface="Aptos"/>
                        </a:rPr>
                        <a:t>ASSEMBLY 1</a:t>
                      </a:r>
                      <a:r>
                        <a:rPr lang="en-US" sz="1100">
                          <a:highlight>
                            <a:srgbClr val="DAE9F7"/>
                          </a:highlight>
                          <a:latin typeface="Aptos"/>
                          <a:ea typeface="Aptos"/>
                          <a:cs typeface="Aptos"/>
                          <a:sym typeface="Aptos"/>
                        </a:rPr>
                        <a:t>:00-1:30</a:t>
                      </a:r>
                      <a:endParaRPr sz="1100">
                        <a:highlight>
                          <a:srgbClr val="DAE9F7"/>
                        </a:highlight>
                        <a:latin typeface="Aptos"/>
                        <a:ea typeface="Aptos"/>
                        <a:cs typeface="Aptos"/>
                        <a:sym typeface="Aptos"/>
                      </a:endParaRPr>
                    </a:p>
                  </a:txBody>
                  <a:tcPr marT="0" marB="0" marR="68575" marL="68575" anchor="ctr"/>
                </a:tc>
                <a:tc rowSpan="2">
                  <a:txBody>
                    <a:bodyPr/>
                    <a:lstStyle/>
                    <a:p>
                      <a:pPr indent="0" lvl="0" marL="0" rtl="0" algn="ctr">
                        <a:spcBef>
                          <a:spcPts val="0"/>
                        </a:spcBef>
                        <a:spcAft>
                          <a:spcPts val="0"/>
                        </a:spcAft>
                        <a:buNone/>
                      </a:pPr>
                      <a:r>
                        <a:rPr lang="en-US" sz="1200">
                          <a:latin typeface="Aptos"/>
                          <a:ea typeface="Aptos"/>
                          <a:cs typeface="Aptos"/>
                          <a:sym typeface="Aptos"/>
                        </a:rPr>
                        <a:t>Art/ D&amp;T</a:t>
                      </a:r>
                      <a:endParaRPr sz="1200">
                        <a:latin typeface="Aptos"/>
                        <a:ea typeface="Aptos"/>
                        <a:cs typeface="Aptos"/>
                        <a:sym typeface="Aptos"/>
                      </a:endParaRPr>
                    </a:p>
                  </a:txBody>
                  <a:tcPr marT="0" marB="0" marR="68575" marL="68575" anchor="ctr"/>
                </a:tc>
                <a:tc rowSpan="2">
                  <a:txBody>
                    <a:bodyPr/>
                    <a:lstStyle/>
                    <a:p>
                      <a:pPr indent="0" lvl="0" marL="0" rtl="0" algn="ctr">
                        <a:spcBef>
                          <a:spcPts val="0"/>
                        </a:spcBef>
                        <a:spcAft>
                          <a:spcPts val="0"/>
                        </a:spcAft>
                        <a:buNone/>
                      </a:pPr>
                      <a:r>
                        <a:rPr lang="en-US" sz="1200">
                          <a:latin typeface="Aptos"/>
                          <a:ea typeface="Aptos"/>
                          <a:cs typeface="Aptos"/>
                          <a:sym typeface="Aptos"/>
                        </a:rPr>
                        <a:t>Computing/PSHE</a:t>
                      </a:r>
                      <a:endParaRPr sz="1200">
                        <a:latin typeface="Aptos"/>
                        <a:ea typeface="Aptos"/>
                        <a:cs typeface="Aptos"/>
                        <a:sym typeface="Aptos"/>
                      </a:endParaRPr>
                    </a:p>
                  </a:txBody>
                  <a:tcPr marT="0" marB="0" marR="68575" marL="68575" anchor="ctr"/>
                </a:tc>
              </a:tr>
              <a:tr h="294275">
                <a:tc vMerge="1"/>
                <a:tc vMerge="1"/>
                <a:tc vMerge="1"/>
                <a:tc rowSpan="3">
                  <a:txBody>
                    <a:bodyPr/>
                    <a:lstStyle/>
                    <a:p>
                      <a:pPr indent="0" lvl="0" marL="0" rtl="0" algn="l">
                        <a:spcBef>
                          <a:spcPts val="0"/>
                        </a:spcBef>
                        <a:spcAft>
                          <a:spcPts val="0"/>
                        </a:spcAft>
                        <a:buNone/>
                      </a:pPr>
                      <a:r>
                        <a:rPr lang="en-US" sz="1200">
                          <a:latin typeface="Aptos"/>
                          <a:ea typeface="Aptos"/>
                          <a:cs typeface="Aptos"/>
                          <a:sym typeface="Aptos"/>
                        </a:rPr>
                        <a:t>Science 1:30-2:15</a:t>
                      </a:r>
                      <a:endParaRPr sz="1200">
                        <a:latin typeface="Aptos"/>
                        <a:ea typeface="Aptos"/>
                        <a:cs typeface="Aptos"/>
                        <a:sym typeface="Aptos"/>
                      </a:endParaRPr>
                    </a:p>
                    <a:p>
                      <a:pPr indent="0" lvl="0" marL="0" rtl="0" algn="ctr">
                        <a:spcBef>
                          <a:spcPts val="0"/>
                        </a:spcBef>
                        <a:spcAft>
                          <a:spcPts val="0"/>
                        </a:spcAft>
                        <a:buNone/>
                      </a:pPr>
                      <a:r>
                        <a:t/>
                      </a:r>
                      <a:endParaRPr sz="1200">
                        <a:latin typeface="Aptos"/>
                        <a:ea typeface="Aptos"/>
                        <a:cs typeface="Aptos"/>
                        <a:sym typeface="Aptos"/>
                      </a:endParaRPr>
                    </a:p>
                    <a:p>
                      <a:pPr indent="0" lvl="0" marL="0" rtl="0" algn="ctr">
                        <a:spcBef>
                          <a:spcPts val="0"/>
                        </a:spcBef>
                        <a:spcAft>
                          <a:spcPts val="0"/>
                        </a:spcAft>
                        <a:buNone/>
                      </a:pPr>
                      <a:r>
                        <a:rPr lang="en-US" sz="1200">
                          <a:latin typeface="Aptos"/>
                          <a:ea typeface="Aptos"/>
                          <a:cs typeface="Aptos"/>
                          <a:sym typeface="Aptos"/>
                        </a:rPr>
                        <a:t>Continuous Provision/ Readers</a:t>
                      </a:r>
                      <a:endParaRPr sz="1200">
                        <a:latin typeface="Aptos"/>
                        <a:ea typeface="Aptos"/>
                        <a:cs typeface="Aptos"/>
                        <a:sym typeface="Aptos"/>
                      </a:endParaRPr>
                    </a:p>
                    <a:p>
                      <a:pPr indent="0" lvl="0" marL="0" rtl="0" algn="ctr">
                        <a:spcBef>
                          <a:spcPts val="0"/>
                        </a:spcBef>
                        <a:spcAft>
                          <a:spcPts val="0"/>
                        </a:spcAft>
                        <a:buNone/>
                      </a:pPr>
                      <a:r>
                        <a:t/>
                      </a:r>
                      <a:endParaRPr sz="1200">
                        <a:latin typeface="Aptos"/>
                        <a:ea typeface="Aptos"/>
                        <a:cs typeface="Aptos"/>
                        <a:sym typeface="Aptos"/>
                      </a:endParaRPr>
                    </a:p>
                    <a:p>
                      <a:pPr indent="0" lvl="0" marL="0" rtl="0" algn="ctr">
                        <a:spcBef>
                          <a:spcPts val="0"/>
                        </a:spcBef>
                        <a:spcAft>
                          <a:spcPts val="0"/>
                        </a:spcAft>
                        <a:buNone/>
                      </a:pPr>
                      <a:r>
                        <a:t/>
                      </a:r>
                      <a:endParaRPr sz="1200">
                        <a:latin typeface="Aptos"/>
                        <a:ea typeface="Aptos"/>
                        <a:cs typeface="Aptos"/>
                        <a:sym typeface="Aptos"/>
                      </a:endParaRPr>
                    </a:p>
                    <a:p>
                      <a:pPr indent="0" lvl="0" marL="0" rtl="0" algn="ctr">
                        <a:spcBef>
                          <a:spcPts val="0"/>
                        </a:spcBef>
                        <a:spcAft>
                          <a:spcPts val="0"/>
                        </a:spcAft>
                        <a:buNone/>
                      </a:pPr>
                      <a:r>
                        <a:t/>
                      </a:r>
                      <a:endParaRPr sz="1200">
                        <a:latin typeface="Aptos"/>
                        <a:ea typeface="Aptos"/>
                        <a:cs typeface="Aptos"/>
                        <a:sym typeface="Aptos"/>
                      </a:endParaRPr>
                    </a:p>
                    <a:p>
                      <a:pPr indent="0" lvl="0" marL="0" rtl="0" algn="ctr">
                        <a:spcBef>
                          <a:spcPts val="0"/>
                        </a:spcBef>
                        <a:spcAft>
                          <a:spcPts val="0"/>
                        </a:spcAft>
                        <a:buNone/>
                      </a:pPr>
                      <a:r>
                        <a:t/>
                      </a:r>
                      <a:endParaRPr sz="1200">
                        <a:latin typeface="Aptos"/>
                        <a:ea typeface="Aptos"/>
                        <a:cs typeface="Aptos"/>
                        <a:sym typeface="Aptos"/>
                      </a:endParaRPr>
                    </a:p>
                  </a:txBody>
                  <a:tcPr marT="0" marB="0" marR="68575" marL="68575" anchor="ctr"/>
                </a:tc>
                <a:tc vMerge="1"/>
                <a:tc vMerge="1"/>
              </a:tr>
              <a:tr h="348375">
                <a:tc rowSpan="2">
                  <a:txBody>
                    <a:bodyPr/>
                    <a:lstStyle/>
                    <a:p>
                      <a:pPr indent="0" lvl="0" marL="0" rtl="0" algn="ctr">
                        <a:spcBef>
                          <a:spcPts val="0"/>
                        </a:spcBef>
                        <a:spcAft>
                          <a:spcPts val="0"/>
                        </a:spcAft>
                        <a:buNone/>
                      </a:pPr>
                      <a:r>
                        <a:rPr lang="en-US" sz="1200">
                          <a:latin typeface="Aptos"/>
                          <a:ea typeface="Aptos"/>
                          <a:cs typeface="Aptos"/>
                          <a:sym typeface="Aptos"/>
                        </a:rPr>
                        <a:t>2:15 - 3:00</a:t>
                      </a:r>
                      <a:endParaRPr sz="1200">
                        <a:latin typeface="Aptos"/>
                        <a:ea typeface="Aptos"/>
                        <a:cs typeface="Aptos"/>
                        <a:sym typeface="Aptos"/>
                      </a:endParaRPr>
                    </a:p>
                  </a:txBody>
                  <a:tcPr marT="0" marB="0" marR="68575" marL="68575" anchor="ctr"/>
                </a:tc>
                <a:tc vMerge="1"/>
                <a:tc rowSpan="2">
                  <a:txBody>
                    <a:bodyPr/>
                    <a:lstStyle/>
                    <a:p>
                      <a:pPr indent="0" lvl="0" marL="0" rtl="0" algn="l">
                        <a:spcBef>
                          <a:spcPts val="0"/>
                        </a:spcBef>
                        <a:spcAft>
                          <a:spcPts val="0"/>
                        </a:spcAft>
                        <a:buNone/>
                      </a:pPr>
                      <a:r>
                        <a:rPr lang="en-US" sz="1200">
                          <a:latin typeface="Aptos"/>
                          <a:ea typeface="Aptos"/>
                          <a:cs typeface="Aptos"/>
                          <a:sym typeface="Aptos"/>
                        </a:rPr>
                        <a:t>        PE -</a:t>
                      </a:r>
                      <a:endParaRPr sz="1200">
                        <a:latin typeface="Aptos"/>
                        <a:ea typeface="Aptos"/>
                        <a:cs typeface="Aptos"/>
                        <a:sym typeface="Aptos"/>
                      </a:endParaRPr>
                    </a:p>
                    <a:p>
                      <a:pPr indent="0" lvl="0" marL="0" rtl="0" algn="l">
                        <a:spcBef>
                          <a:spcPts val="0"/>
                        </a:spcBef>
                        <a:spcAft>
                          <a:spcPts val="0"/>
                        </a:spcAft>
                        <a:buNone/>
                      </a:pPr>
                      <a:r>
                        <a:rPr lang="en-US" sz="1200">
                          <a:latin typeface="Aptos"/>
                          <a:ea typeface="Aptos"/>
                          <a:cs typeface="Aptos"/>
                          <a:sym typeface="Aptos"/>
                        </a:rPr>
                        <a:t>Continuous Provision &amp; Readers</a:t>
                      </a:r>
                      <a:endParaRPr sz="1200">
                        <a:latin typeface="Aptos"/>
                        <a:ea typeface="Aptos"/>
                        <a:cs typeface="Aptos"/>
                        <a:sym typeface="Aptos"/>
                      </a:endParaRPr>
                    </a:p>
                    <a:p>
                      <a:pPr indent="0" lvl="0" marL="0" rtl="0" algn="l">
                        <a:spcBef>
                          <a:spcPts val="0"/>
                        </a:spcBef>
                        <a:spcAft>
                          <a:spcPts val="0"/>
                        </a:spcAft>
                        <a:buNone/>
                      </a:pPr>
                      <a:r>
                        <a:rPr lang="en-US" sz="1200">
                          <a:latin typeface="Aptos"/>
                          <a:ea typeface="Aptos"/>
                          <a:cs typeface="Aptos"/>
                          <a:sym typeface="Aptos"/>
                        </a:rPr>
                        <a:t>      1:45-3:00</a:t>
                      </a:r>
                      <a:endParaRPr sz="1200">
                        <a:latin typeface="Aptos"/>
                        <a:ea typeface="Aptos"/>
                        <a:cs typeface="Aptos"/>
                        <a:sym typeface="Aptos"/>
                      </a:endParaRPr>
                    </a:p>
                  </a:txBody>
                  <a:tcPr marT="0" marB="0" marR="68575" marL="68575" anchor="ctr"/>
                </a:tc>
                <a:tc vMerge="1"/>
                <a:tc rowSpan="2">
                  <a:txBody>
                    <a:bodyPr/>
                    <a:lstStyle/>
                    <a:p>
                      <a:pPr indent="0" lvl="0" marL="0" rtl="0" algn="ctr">
                        <a:spcBef>
                          <a:spcPts val="0"/>
                        </a:spcBef>
                        <a:spcAft>
                          <a:spcPts val="0"/>
                        </a:spcAft>
                        <a:buNone/>
                      </a:pPr>
                      <a:r>
                        <a:rPr lang="en-US" sz="1200">
                          <a:latin typeface="Aptos"/>
                          <a:ea typeface="Aptos"/>
                          <a:cs typeface="Aptos"/>
                          <a:sym typeface="Aptos"/>
                        </a:rPr>
                        <a:t>Continuous Provision/ Readers</a:t>
                      </a:r>
                      <a:endParaRPr sz="1200">
                        <a:latin typeface="Aptos"/>
                        <a:ea typeface="Aptos"/>
                        <a:cs typeface="Aptos"/>
                        <a:sym typeface="Aptos"/>
                      </a:endParaRPr>
                    </a:p>
                  </a:txBody>
                  <a:tcPr marT="0" marB="0" marR="68575" marL="68575" anchor="ctr"/>
                </a:tc>
                <a:tc rowSpan="2">
                  <a:txBody>
                    <a:bodyPr/>
                    <a:lstStyle/>
                    <a:p>
                      <a:pPr indent="0" lvl="0" marL="0" rtl="0" algn="ctr">
                        <a:spcBef>
                          <a:spcPts val="0"/>
                        </a:spcBef>
                        <a:spcAft>
                          <a:spcPts val="0"/>
                        </a:spcAft>
                        <a:buNone/>
                      </a:pPr>
                      <a:r>
                        <a:rPr lang="en-US" sz="1200">
                          <a:latin typeface="Aptos"/>
                          <a:ea typeface="Aptos"/>
                          <a:cs typeface="Aptos"/>
                          <a:sym typeface="Aptos"/>
                        </a:rPr>
                        <a:t>Continuous Provision/ Readers</a:t>
                      </a:r>
                      <a:endParaRPr sz="1200">
                        <a:latin typeface="Aptos"/>
                        <a:ea typeface="Aptos"/>
                        <a:cs typeface="Aptos"/>
                        <a:sym typeface="Aptos"/>
                      </a:endParaRPr>
                    </a:p>
                  </a:txBody>
                  <a:tcPr marT="0" marB="0" marR="68575" marL="68575" anchor="ctr"/>
                </a:tc>
              </a:tr>
              <a:tr h="642650">
                <a:tc vMerge="1"/>
                <a:tc vMerge="1"/>
                <a:tc vMerge="1"/>
                <a:tc vMerge="1"/>
                <a:tc vMerge="1"/>
                <a:tc vMerge="1"/>
              </a:tr>
              <a:tr h="348375">
                <a:tc>
                  <a:txBody>
                    <a:bodyPr/>
                    <a:lstStyle/>
                    <a:p>
                      <a:pPr indent="0" lvl="0" marL="0" rtl="0" algn="ctr">
                        <a:spcBef>
                          <a:spcPts val="0"/>
                        </a:spcBef>
                        <a:spcAft>
                          <a:spcPts val="0"/>
                        </a:spcAft>
                        <a:buNone/>
                      </a:pPr>
                      <a:r>
                        <a:rPr lang="en-US" sz="1200">
                          <a:latin typeface="Aptos"/>
                          <a:ea typeface="Aptos"/>
                          <a:cs typeface="Aptos"/>
                          <a:sym typeface="Aptos"/>
                        </a:rPr>
                        <a:t>3:00 - 3:15</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Story time/ end of day routine</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Story time/ end of day routine</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Story time/ end of day routine</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Story time/ end of day routine</a:t>
                      </a:r>
                      <a:endParaRPr sz="1200">
                        <a:latin typeface="Aptos"/>
                        <a:ea typeface="Aptos"/>
                        <a:cs typeface="Aptos"/>
                        <a:sym typeface="Aptos"/>
                      </a:endParaRPr>
                    </a:p>
                  </a:txBody>
                  <a:tcPr marT="0" marB="0" marR="68575" marL="68575" anchor="ctr"/>
                </a:tc>
                <a:tc>
                  <a:txBody>
                    <a:bodyPr/>
                    <a:lstStyle/>
                    <a:p>
                      <a:pPr indent="0" lvl="0" marL="0" rtl="0" algn="ctr">
                        <a:spcBef>
                          <a:spcPts val="0"/>
                        </a:spcBef>
                        <a:spcAft>
                          <a:spcPts val="0"/>
                        </a:spcAft>
                        <a:buNone/>
                      </a:pPr>
                      <a:r>
                        <a:rPr lang="en-US" sz="1200">
                          <a:latin typeface="Aptos"/>
                          <a:ea typeface="Aptos"/>
                          <a:cs typeface="Aptos"/>
                          <a:sym typeface="Aptos"/>
                        </a:rPr>
                        <a:t>Story time/ end of day routine</a:t>
                      </a:r>
                      <a:endParaRPr sz="1200">
                        <a:latin typeface="Aptos"/>
                        <a:ea typeface="Aptos"/>
                        <a:cs typeface="Aptos"/>
                        <a:sym typeface="Aptos"/>
                      </a:endParaRPr>
                    </a:p>
                  </a:txBody>
                  <a:tcPr marT="0" marB="0" marR="68575" marL="68575" anchor="ctr"/>
                </a:tc>
              </a:tr>
            </a:tbl>
          </a:graphicData>
        </a:graphic>
      </p:graphicFrame>
      <p:sp>
        <p:nvSpPr>
          <p:cNvPr id="113" name="Google Shape;113;p4"/>
          <p:cNvSpPr/>
          <p:nvPr/>
        </p:nvSpPr>
        <p:spPr>
          <a:xfrm>
            <a:off x="157200" y="134725"/>
            <a:ext cx="2124900" cy="3777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3400">
                <a:latin typeface="Twentieth Century"/>
                <a:ea typeface="Twentieth Century"/>
                <a:cs typeface="Twentieth Century"/>
                <a:sym typeface="Twentieth Century"/>
              </a:rPr>
              <a:t>Timetable</a:t>
            </a:r>
            <a:endParaRPr sz="3400">
              <a:latin typeface="Twentieth Century"/>
              <a:ea typeface="Twentieth Century"/>
              <a:cs typeface="Twentieth Century"/>
              <a:sym typeface="Twentieth Century"/>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5"/>
          <p:cNvSpPr txBox="1"/>
          <p:nvPr>
            <p:ph idx="1" type="body"/>
          </p:nvPr>
        </p:nvSpPr>
        <p:spPr>
          <a:xfrm>
            <a:off x="873550" y="1218425"/>
            <a:ext cx="10638600" cy="5475300"/>
          </a:xfrm>
          <a:prstGeom prst="rect">
            <a:avLst/>
          </a:prstGeom>
          <a:noFill/>
          <a:ln>
            <a:noFill/>
          </a:ln>
        </p:spPr>
        <p:txBody>
          <a:bodyPr anchorCtr="0" anchor="t" bIns="45700" lIns="45700" spcFirstLastPara="1" rIns="45700" wrap="square" tIns="45700">
            <a:normAutofit lnSpcReduction="20000"/>
          </a:bodyPr>
          <a:lstStyle/>
          <a:p>
            <a:pPr indent="-177800" lvl="0" marL="91440" rtl="0" algn="l">
              <a:lnSpc>
                <a:spcPct val="90000"/>
              </a:lnSpc>
              <a:spcBef>
                <a:spcPts val="0"/>
              </a:spcBef>
              <a:spcAft>
                <a:spcPts val="0"/>
              </a:spcAft>
              <a:buSzPts val="2800"/>
              <a:buChar char=" "/>
            </a:pPr>
            <a:r>
              <a:rPr lang="en-US" sz="2800"/>
              <a:t>- The children will take their Year 1 Phonics Screening in June. </a:t>
            </a:r>
            <a:endParaRPr/>
          </a:p>
          <a:p>
            <a:pPr indent="-177800" lvl="0" marL="91440" rtl="0" algn="l">
              <a:lnSpc>
                <a:spcPct val="90000"/>
              </a:lnSpc>
              <a:spcBef>
                <a:spcPts val="1400"/>
              </a:spcBef>
              <a:spcAft>
                <a:spcPts val="0"/>
              </a:spcAft>
              <a:buSzPts val="2800"/>
              <a:buChar char=" "/>
            </a:pPr>
            <a:r>
              <a:rPr lang="en-US" sz="2800"/>
              <a:t>- The screening consists of 20  ‘real’ and 20 ‘alien’ words. The children have to read these words however they do not need to tell us if they are real or not. The ‘alien’ words will have an alien next to them.</a:t>
            </a:r>
            <a:endParaRPr sz="2800"/>
          </a:p>
          <a:p>
            <a:pPr indent="-177800" lvl="0" marL="91440" rtl="0" algn="l">
              <a:lnSpc>
                <a:spcPct val="90000"/>
              </a:lnSpc>
              <a:spcBef>
                <a:spcPts val="1400"/>
              </a:spcBef>
              <a:spcAft>
                <a:spcPts val="0"/>
              </a:spcAft>
              <a:buSzPts val="2800"/>
              <a:buChar char=" "/>
            </a:pPr>
            <a:r>
              <a:rPr lang="en-US" sz="2800"/>
              <a:t>- The alien words are there to make sure the children are using their sounds to decode words instead of sight reading. </a:t>
            </a:r>
            <a:endParaRPr sz="2800"/>
          </a:p>
          <a:p>
            <a:pPr indent="-177800" lvl="0" marL="91440" rtl="0" algn="l">
              <a:lnSpc>
                <a:spcPct val="90000"/>
              </a:lnSpc>
              <a:spcBef>
                <a:spcPts val="1400"/>
              </a:spcBef>
              <a:spcAft>
                <a:spcPts val="0"/>
              </a:spcAft>
              <a:buSzPts val="2800"/>
              <a:buChar char=" "/>
            </a:pPr>
            <a:r>
              <a:rPr lang="en-US" sz="2800"/>
              <a:t>- We will be teaching phonics every day.</a:t>
            </a:r>
            <a:endParaRPr/>
          </a:p>
          <a:p>
            <a:pPr indent="-177800" lvl="0" marL="91440" rtl="0" algn="l">
              <a:lnSpc>
                <a:spcPct val="90000"/>
              </a:lnSpc>
              <a:spcBef>
                <a:spcPts val="1400"/>
              </a:spcBef>
              <a:spcAft>
                <a:spcPts val="0"/>
              </a:spcAft>
              <a:buSzPts val="2800"/>
              <a:buChar char=" "/>
            </a:pPr>
            <a:r>
              <a:rPr lang="en-US" sz="2800"/>
              <a:t>- If the children do not pass, they will retake the screening in Year 2.</a:t>
            </a:r>
            <a:endParaRPr/>
          </a:p>
          <a:p>
            <a:pPr indent="-177800" lvl="0" marL="91440" rtl="0" algn="l">
              <a:lnSpc>
                <a:spcPct val="90000"/>
              </a:lnSpc>
              <a:spcBef>
                <a:spcPts val="1400"/>
              </a:spcBef>
              <a:spcAft>
                <a:spcPts val="0"/>
              </a:spcAft>
              <a:buSzPts val="2800"/>
              <a:buChar char=" "/>
            </a:pPr>
            <a:r>
              <a:rPr lang="en-US" sz="2800"/>
              <a:t>- A great way to practice for the screening is by using Phonics Play:</a:t>
            </a:r>
            <a:endParaRPr/>
          </a:p>
          <a:p>
            <a:pPr indent="0" lvl="0" marL="0" rtl="0" algn="l">
              <a:lnSpc>
                <a:spcPct val="90000"/>
              </a:lnSpc>
              <a:spcBef>
                <a:spcPts val="1400"/>
              </a:spcBef>
              <a:spcAft>
                <a:spcPts val="0"/>
              </a:spcAft>
              <a:buSzPts val="2800"/>
              <a:buNone/>
            </a:pPr>
            <a:r>
              <a:rPr lang="en-US" sz="2800"/>
              <a:t> </a:t>
            </a:r>
            <a:r>
              <a:rPr lang="en-US" sz="2800" u="sng">
                <a:solidFill>
                  <a:schemeClr val="hlink"/>
                </a:solidFill>
                <a:hlinkClick r:id="rId3"/>
              </a:rPr>
              <a:t>https://www.phonicsplay.co.uk</a:t>
            </a:r>
            <a:endParaRPr sz="2800"/>
          </a:p>
          <a:p>
            <a:pPr indent="0" lvl="0" marL="0" rtl="0" algn="l">
              <a:lnSpc>
                <a:spcPct val="90000"/>
              </a:lnSpc>
              <a:spcBef>
                <a:spcPts val="1400"/>
              </a:spcBef>
              <a:spcAft>
                <a:spcPts val="0"/>
              </a:spcAft>
              <a:buSzPts val="2800"/>
              <a:buNone/>
            </a:pPr>
            <a:r>
              <a:rPr lang="en-US" sz="2800"/>
              <a:t>- More information regarding the phonics screening will be given in the Spring and Summer curriculum meetings.</a:t>
            </a:r>
            <a:endParaRPr/>
          </a:p>
          <a:p>
            <a:pPr indent="0" lvl="0" marL="91440" rtl="0" algn="l">
              <a:lnSpc>
                <a:spcPct val="90000"/>
              </a:lnSpc>
              <a:spcBef>
                <a:spcPts val="1400"/>
              </a:spcBef>
              <a:spcAft>
                <a:spcPts val="0"/>
              </a:spcAft>
              <a:buSzPts val="2200"/>
              <a:buNone/>
            </a:pPr>
            <a:r>
              <a:t/>
            </a:r>
            <a:endParaRPr/>
          </a:p>
        </p:txBody>
      </p:sp>
      <p:pic>
        <p:nvPicPr>
          <p:cNvPr descr="St Paul's C of E Primary School, Stalybridge: Phonics" id="119" name="Google Shape;119;p5"/>
          <p:cNvPicPr preferRelativeResize="0"/>
          <p:nvPr/>
        </p:nvPicPr>
        <p:blipFill rotWithShape="1">
          <a:blip r:embed="rId4">
            <a:alphaModFix/>
          </a:blip>
          <a:srcRect b="27813" l="0" r="0" t="19298"/>
          <a:stretch/>
        </p:blipFill>
        <p:spPr>
          <a:xfrm>
            <a:off x="873550" y="0"/>
            <a:ext cx="4154900" cy="10987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6"/>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fontScale="77500" lnSpcReduction="10000"/>
          </a:bodyPr>
          <a:lstStyle/>
          <a:p>
            <a:pPr indent="-157480" lvl="0" marL="91440" rtl="0" algn="l">
              <a:lnSpc>
                <a:spcPct val="90000"/>
              </a:lnSpc>
              <a:spcBef>
                <a:spcPts val="0"/>
              </a:spcBef>
              <a:spcAft>
                <a:spcPts val="0"/>
              </a:spcAft>
              <a:buSzPct val="100000"/>
              <a:buChar char=" "/>
            </a:pPr>
            <a:r>
              <a:rPr lang="en-US" sz="3200"/>
              <a:t>How to say the sounds</a:t>
            </a:r>
            <a:r>
              <a:rPr lang="en-US" sz="3200"/>
              <a:t>:</a:t>
            </a:r>
            <a:endParaRPr sz="3200"/>
          </a:p>
          <a:p>
            <a:pPr indent="-157480" lvl="0" marL="91440" rtl="0" algn="l">
              <a:lnSpc>
                <a:spcPct val="90000"/>
              </a:lnSpc>
              <a:spcBef>
                <a:spcPts val="0"/>
              </a:spcBef>
              <a:spcAft>
                <a:spcPts val="0"/>
              </a:spcAft>
              <a:buSzPct val="100000"/>
              <a:buChar char=" "/>
            </a:pPr>
            <a:r>
              <a:t/>
            </a:r>
            <a:endParaRPr sz="3200"/>
          </a:p>
          <a:p>
            <a:pPr indent="0" lvl="0" marL="91440" rtl="0" algn="l">
              <a:lnSpc>
                <a:spcPct val="90000"/>
              </a:lnSpc>
              <a:spcBef>
                <a:spcPts val="1400"/>
              </a:spcBef>
              <a:spcAft>
                <a:spcPts val="0"/>
              </a:spcAft>
              <a:buSzPct val="100000"/>
              <a:buNone/>
            </a:pPr>
            <a:r>
              <a:rPr lang="en-US" sz="3200" u="sng">
                <a:solidFill>
                  <a:schemeClr val="hlink"/>
                </a:solidFill>
                <a:hlinkClick r:id="rId3"/>
              </a:rPr>
              <a:t>https://cdn.oxfordowl.co.uk/2016/05/05/20/22/32/561/20097_content/index.html?id=ae</a:t>
            </a:r>
            <a:endParaRPr sz="3200"/>
          </a:p>
          <a:p>
            <a:pPr indent="0" lvl="0" marL="0" rtl="0" algn="l">
              <a:lnSpc>
                <a:spcPct val="90000"/>
              </a:lnSpc>
              <a:spcBef>
                <a:spcPts val="1400"/>
              </a:spcBef>
              <a:spcAft>
                <a:spcPts val="0"/>
              </a:spcAft>
              <a:buSzPct val="100000"/>
              <a:buNone/>
            </a:pPr>
            <a:r>
              <a:t/>
            </a:r>
            <a:endParaRPr sz="3200"/>
          </a:p>
          <a:p>
            <a:pPr indent="-157480" lvl="0" marL="91440" rtl="0" algn="l">
              <a:lnSpc>
                <a:spcPct val="90000"/>
              </a:lnSpc>
              <a:spcBef>
                <a:spcPts val="1400"/>
              </a:spcBef>
              <a:spcAft>
                <a:spcPts val="0"/>
              </a:spcAft>
              <a:buSzPct val="100000"/>
              <a:buChar char=" "/>
            </a:pPr>
            <a:r>
              <a:rPr lang="en-US" sz="3200"/>
              <a:t>Digraph – a sound made up of two letters e.g. au (haunted) or ai (rain).</a:t>
            </a:r>
            <a:endParaRPr/>
          </a:p>
          <a:p>
            <a:pPr indent="-157480" lvl="0" marL="91440" rtl="0" algn="l">
              <a:lnSpc>
                <a:spcPct val="90000"/>
              </a:lnSpc>
              <a:spcBef>
                <a:spcPts val="1400"/>
              </a:spcBef>
              <a:spcAft>
                <a:spcPts val="0"/>
              </a:spcAft>
              <a:buSzPct val="100000"/>
              <a:buChar char=" "/>
            </a:pPr>
            <a:r>
              <a:rPr lang="en-US" sz="3200"/>
              <a:t>Trigraph – a sound made up of three letters e.g. ear (spear) or air (chair).</a:t>
            </a:r>
            <a:endParaRPr/>
          </a:p>
          <a:p>
            <a:pPr indent="-157480" lvl="0" marL="91440" rtl="0" algn="l">
              <a:lnSpc>
                <a:spcPct val="90000"/>
              </a:lnSpc>
              <a:spcBef>
                <a:spcPts val="1400"/>
              </a:spcBef>
              <a:spcAft>
                <a:spcPts val="0"/>
              </a:spcAft>
              <a:buSzPct val="100000"/>
              <a:buChar char=" "/>
            </a:pPr>
            <a:r>
              <a:rPr lang="en-US" sz="3200"/>
              <a:t>Split digraph – a sound made up of two letters, split in the middle e.g. u_e (flute) or o_e (bone).</a:t>
            </a:r>
            <a:endParaRPr/>
          </a:p>
        </p:txBody>
      </p:sp>
      <p:pic>
        <p:nvPicPr>
          <p:cNvPr descr="St Paul's C of E Primary School, Stalybridge: Phonics" id="125" name="Google Shape;125;p6"/>
          <p:cNvPicPr preferRelativeResize="0"/>
          <p:nvPr/>
        </p:nvPicPr>
        <p:blipFill rotWithShape="1">
          <a:blip r:embed="rId4">
            <a:alphaModFix/>
          </a:blip>
          <a:srcRect b="0" l="0" r="0" t="0"/>
          <a:stretch/>
        </p:blipFill>
        <p:spPr>
          <a:xfrm>
            <a:off x="1024128" y="184331"/>
            <a:ext cx="4154905" cy="2077453"/>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9" name="Shape 129"/>
        <p:cNvGrpSpPr/>
        <p:nvPr/>
      </p:nvGrpSpPr>
      <p:grpSpPr>
        <a:xfrm>
          <a:off x="0" y="0"/>
          <a:ext cx="0" cy="0"/>
          <a:chOff x="0" y="0"/>
          <a:chExt cx="0" cy="0"/>
        </a:xfrm>
      </p:grpSpPr>
      <p:sp>
        <p:nvSpPr>
          <p:cNvPr id="130" name="Google Shape;130;p7"/>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n-US"/>
              <a:t>READING</a:t>
            </a:r>
            <a:endParaRPr/>
          </a:p>
        </p:txBody>
      </p:sp>
      <p:pic>
        <p:nvPicPr>
          <p:cNvPr descr="Children cartoon reading a book Royalty Free Vector Image" id="131" name="Google Shape;131;p7"/>
          <p:cNvPicPr preferRelativeResize="0"/>
          <p:nvPr/>
        </p:nvPicPr>
        <p:blipFill rotWithShape="1">
          <a:blip r:embed="rId3">
            <a:alphaModFix/>
          </a:blip>
          <a:srcRect b="0" l="0" r="0" t="0"/>
          <a:stretch/>
        </p:blipFill>
        <p:spPr>
          <a:xfrm>
            <a:off x="1024128" y="2702875"/>
            <a:ext cx="3615605" cy="2847288"/>
          </a:xfrm>
          <a:prstGeom prst="rect">
            <a:avLst/>
          </a:prstGeom>
          <a:noFill/>
          <a:ln>
            <a:noFill/>
          </a:ln>
        </p:spPr>
      </p:pic>
      <p:sp>
        <p:nvSpPr>
          <p:cNvPr id="132" name="Google Shape;132;p7"/>
          <p:cNvSpPr txBox="1"/>
          <p:nvPr>
            <p:ph idx="1" type="body"/>
          </p:nvPr>
        </p:nvSpPr>
        <p:spPr>
          <a:xfrm>
            <a:off x="5112050" y="114775"/>
            <a:ext cx="5846100" cy="6049200"/>
          </a:xfrm>
          <a:prstGeom prst="rect">
            <a:avLst/>
          </a:prstGeom>
          <a:noFill/>
          <a:ln>
            <a:noFill/>
          </a:ln>
        </p:spPr>
        <p:txBody>
          <a:bodyPr anchorCtr="0" anchor="t" bIns="45700" lIns="45700" spcFirstLastPara="1" rIns="45700" wrap="square" tIns="45700">
            <a:normAutofit/>
          </a:bodyPr>
          <a:lstStyle/>
          <a:p>
            <a:pPr indent="-152400" lvl="0" marL="91440" rtl="0" algn="l">
              <a:lnSpc>
                <a:spcPct val="90000"/>
              </a:lnSpc>
              <a:spcBef>
                <a:spcPts val="0"/>
              </a:spcBef>
              <a:spcAft>
                <a:spcPts val="0"/>
              </a:spcAft>
              <a:buSzPts val="2400"/>
              <a:buChar char=" "/>
            </a:pPr>
            <a:r>
              <a:rPr lang="en-US" sz="2400"/>
              <a:t>- All children will have a set reading day; this is when they will read their given book with their teacher or LSA </a:t>
            </a:r>
            <a:endParaRPr/>
          </a:p>
          <a:p>
            <a:pPr indent="-152400" lvl="0" marL="91440" rtl="0" algn="l">
              <a:lnSpc>
                <a:spcPct val="90000"/>
              </a:lnSpc>
              <a:spcBef>
                <a:spcPts val="1400"/>
              </a:spcBef>
              <a:spcAft>
                <a:spcPts val="0"/>
              </a:spcAft>
              <a:buSzPts val="2400"/>
              <a:buChar char=" "/>
            </a:pPr>
            <a:r>
              <a:rPr lang="en-US" sz="2400"/>
              <a:t>- The children need to bring their reading books into school with them </a:t>
            </a:r>
            <a:r>
              <a:rPr b="1" lang="en-US" sz="2400"/>
              <a:t>everyday</a:t>
            </a:r>
            <a:r>
              <a:rPr lang="en-US" sz="2400"/>
              <a:t> as we might also get a chance to do some extra reading with them on a different day. </a:t>
            </a:r>
            <a:endParaRPr sz="2400"/>
          </a:p>
          <a:p>
            <a:pPr indent="-152400" lvl="0" marL="91440" rtl="0" algn="l">
              <a:lnSpc>
                <a:spcPct val="90000"/>
              </a:lnSpc>
              <a:spcBef>
                <a:spcPts val="1400"/>
              </a:spcBef>
              <a:spcAft>
                <a:spcPts val="0"/>
              </a:spcAft>
              <a:buSzPts val="2400"/>
              <a:buChar char=" "/>
            </a:pPr>
            <a:r>
              <a:rPr lang="en-US" sz="2400"/>
              <a:t>- We encourage you to read your child’s banded </a:t>
            </a:r>
            <a:r>
              <a:rPr lang="en-US" sz="2400"/>
              <a:t>reading</a:t>
            </a:r>
            <a:r>
              <a:rPr lang="en-US" sz="2400"/>
              <a:t> book with them at least 4 times a week.</a:t>
            </a:r>
            <a:endParaRPr sz="2400"/>
          </a:p>
          <a:p>
            <a:pPr indent="-152400" lvl="0" marL="91440" rtl="0" algn="l">
              <a:lnSpc>
                <a:spcPct val="90000"/>
              </a:lnSpc>
              <a:spcBef>
                <a:spcPts val="1400"/>
              </a:spcBef>
              <a:spcAft>
                <a:spcPts val="0"/>
              </a:spcAft>
              <a:buSzPts val="2400"/>
              <a:buChar char=" "/>
            </a:pPr>
            <a:r>
              <a:rPr lang="en-US" sz="2400"/>
              <a:t>-Children are also encouraged to borrow a book from our class library for you to read to them. We have a wide variety of fiction and non-fiction books for them to choose from and this will expose them to a wider voca</a:t>
            </a:r>
            <a:r>
              <a:rPr lang="en-US" sz="2400"/>
              <a:t>bulary and develop their reading for pleasure. </a:t>
            </a:r>
            <a:endParaRPr sz="240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8"/>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n-US"/>
              <a:t>ENGLISH</a:t>
            </a:r>
            <a:endParaRPr/>
          </a:p>
        </p:txBody>
      </p:sp>
      <p:sp>
        <p:nvSpPr>
          <p:cNvPr id="138" name="Google Shape;138;p8"/>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lnSpcReduction="20000"/>
          </a:bodyPr>
          <a:lstStyle/>
          <a:p>
            <a:pPr indent="-203200" lvl="0" marL="91440" rtl="0" algn="l">
              <a:lnSpc>
                <a:spcPct val="90000"/>
              </a:lnSpc>
              <a:spcBef>
                <a:spcPts val="0"/>
              </a:spcBef>
              <a:spcAft>
                <a:spcPts val="0"/>
              </a:spcAft>
              <a:buSzPts val="3200"/>
              <a:buChar char=" "/>
            </a:pPr>
            <a:r>
              <a:rPr lang="en-US" sz="3200"/>
              <a:t>- We focus on a </a:t>
            </a:r>
            <a:r>
              <a:rPr lang="en-US" sz="3200"/>
              <a:t>different</a:t>
            </a:r>
            <a:r>
              <a:rPr lang="en-US" sz="3200"/>
              <a:t> text either weekly or fortnightly. The children will complete different activities such as role play, ‘hot seating’, story ordering and a written piece of writing in different formats such as a letter, story or character description.</a:t>
            </a:r>
            <a:endParaRPr/>
          </a:p>
          <a:p>
            <a:pPr indent="-203200" lvl="0" marL="91440" rtl="0" algn="l">
              <a:lnSpc>
                <a:spcPct val="90000"/>
              </a:lnSpc>
              <a:spcBef>
                <a:spcPts val="1400"/>
              </a:spcBef>
              <a:spcAft>
                <a:spcPts val="0"/>
              </a:spcAft>
              <a:buSzPts val="3200"/>
              <a:buChar char=" "/>
            </a:pPr>
            <a:r>
              <a:rPr lang="en-US" sz="3200"/>
              <a:t>- The main focuses for the Autumn term will be continuing to encourage the children to use their phonics so that they can sound out words more independently, full stops, capital letters, finger spaces and letter formation. We will also be encouraging the children to think about adjectives.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9"/>
          <p:cNvSpPr txBox="1"/>
          <p:nvPr>
            <p:ph type="title"/>
          </p:nvPr>
        </p:nvSpPr>
        <p:spPr>
          <a:xfrm>
            <a:off x="1024128" y="585216"/>
            <a:ext cx="9720072" cy="1499616"/>
          </a:xfrm>
          <a:prstGeom prst="rect">
            <a:avLst/>
          </a:prstGeom>
          <a:noFill/>
          <a:ln>
            <a:noFill/>
          </a:ln>
        </p:spPr>
        <p:txBody>
          <a:bodyPr anchorCtr="0" anchor="ctr" bIns="45700" lIns="91425" spcFirstLastPara="1" rIns="91425" wrap="square" tIns="45700">
            <a:normAutofit/>
          </a:bodyPr>
          <a:lstStyle/>
          <a:p>
            <a:pPr indent="0" lvl="0" marL="0" rtl="0" algn="l">
              <a:lnSpc>
                <a:spcPct val="80000"/>
              </a:lnSpc>
              <a:spcBef>
                <a:spcPts val="0"/>
              </a:spcBef>
              <a:spcAft>
                <a:spcPts val="0"/>
              </a:spcAft>
              <a:buClr>
                <a:srgbClr val="0C0C0C"/>
              </a:buClr>
              <a:buSzPts val="5000"/>
              <a:buFont typeface="Twentieth Century"/>
              <a:buNone/>
            </a:pPr>
            <a:r>
              <a:rPr lang="en-US"/>
              <a:t>MATHS</a:t>
            </a:r>
            <a:endParaRPr/>
          </a:p>
        </p:txBody>
      </p:sp>
      <p:sp>
        <p:nvSpPr>
          <p:cNvPr id="144" name="Google Shape;144;p9"/>
          <p:cNvSpPr txBox="1"/>
          <p:nvPr>
            <p:ph idx="1" type="body"/>
          </p:nvPr>
        </p:nvSpPr>
        <p:spPr>
          <a:xfrm>
            <a:off x="1024128" y="2286000"/>
            <a:ext cx="9720073" cy="4023360"/>
          </a:xfrm>
          <a:prstGeom prst="rect">
            <a:avLst/>
          </a:prstGeom>
          <a:noFill/>
          <a:ln>
            <a:noFill/>
          </a:ln>
        </p:spPr>
        <p:txBody>
          <a:bodyPr anchorCtr="0" anchor="t" bIns="45700" lIns="45700" spcFirstLastPara="1" rIns="45700" wrap="square" tIns="45700">
            <a:normAutofit fontScale="77500" lnSpcReduction="20000"/>
          </a:bodyPr>
          <a:lstStyle/>
          <a:p>
            <a:pPr indent="0" lvl="0" marL="0" rtl="0" algn="l">
              <a:lnSpc>
                <a:spcPct val="90000"/>
              </a:lnSpc>
              <a:spcBef>
                <a:spcPts val="0"/>
              </a:spcBef>
              <a:spcAft>
                <a:spcPts val="0"/>
              </a:spcAft>
              <a:buSzPct val="100000"/>
              <a:buNone/>
            </a:pPr>
            <a:r>
              <a:rPr lang="en-US" sz="3200"/>
              <a:t>- The scheme used for maths is called ‘Power Maths.’ </a:t>
            </a:r>
            <a:endParaRPr/>
          </a:p>
          <a:p>
            <a:pPr indent="-157480" lvl="0" marL="91440" rtl="0" algn="l">
              <a:lnSpc>
                <a:spcPct val="90000"/>
              </a:lnSpc>
              <a:spcBef>
                <a:spcPts val="1400"/>
              </a:spcBef>
              <a:spcAft>
                <a:spcPts val="0"/>
              </a:spcAft>
              <a:buSzPct val="100000"/>
              <a:buFont typeface="Twentieth Century"/>
              <a:buChar char="-"/>
            </a:pPr>
            <a:r>
              <a:rPr lang="en-US" sz="3200"/>
              <a:t>The children will each have their own workbook which they will complete a set of pages of each week.</a:t>
            </a:r>
            <a:endParaRPr/>
          </a:p>
          <a:p>
            <a:pPr indent="-157480" lvl="0" marL="91440" rtl="0" algn="l">
              <a:lnSpc>
                <a:spcPct val="90000"/>
              </a:lnSpc>
              <a:spcBef>
                <a:spcPts val="1400"/>
              </a:spcBef>
              <a:spcAft>
                <a:spcPts val="0"/>
              </a:spcAft>
              <a:buSzPct val="100000"/>
              <a:buFont typeface="Twentieth Century"/>
              <a:buChar char="-"/>
            </a:pPr>
            <a:r>
              <a:rPr lang="en-US" sz="3200"/>
              <a:t>The topics for the Autumn term are:</a:t>
            </a:r>
            <a:endParaRPr/>
          </a:p>
          <a:p>
            <a:pPr indent="-157480" lvl="0" marL="91440" rtl="0" algn="l">
              <a:lnSpc>
                <a:spcPct val="90000"/>
              </a:lnSpc>
              <a:spcBef>
                <a:spcPts val="1400"/>
              </a:spcBef>
              <a:spcAft>
                <a:spcPts val="0"/>
              </a:spcAft>
              <a:buSzPct val="100000"/>
              <a:buFont typeface="Twentieth Century"/>
              <a:buChar char="-"/>
            </a:pPr>
            <a:r>
              <a:rPr lang="en-US" sz="3200"/>
              <a:t> Numbers 1 – 10 (sorting, one more/one less, ordering, first, second, third).</a:t>
            </a:r>
            <a:endParaRPr/>
          </a:p>
          <a:p>
            <a:pPr indent="-157480" lvl="0" marL="91440" rtl="0" algn="l">
              <a:lnSpc>
                <a:spcPct val="90000"/>
              </a:lnSpc>
              <a:spcBef>
                <a:spcPts val="1400"/>
              </a:spcBef>
              <a:spcAft>
                <a:spcPts val="0"/>
              </a:spcAft>
              <a:buSzPct val="100000"/>
              <a:buFont typeface="Twentieth Century"/>
              <a:buChar char="-"/>
            </a:pPr>
            <a:r>
              <a:rPr lang="en-US" sz="3200"/>
              <a:t> Part-whole within 10 (number bonds).</a:t>
            </a:r>
            <a:endParaRPr/>
          </a:p>
          <a:p>
            <a:pPr indent="-157480" lvl="0" marL="91440" rtl="0" algn="l">
              <a:lnSpc>
                <a:spcPct val="90000"/>
              </a:lnSpc>
              <a:spcBef>
                <a:spcPts val="1400"/>
              </a:spcBef>
              <a:spcAft>
                <a:spcPts val="0"/>
              </a:spcAft>
              <a:buSzPct val="100000"/>
              <a:buFont typeface="Twentieth Century"/>
              <a:buChar char="-"/>
            </a:pPr>
            <a:r>
              <a:rPr lang="en-US" sz="3200"/>
              <a:t> Addition and subtraction within 10.</a:t>
            </a:r>
            <a:endParaRPr/>
          </a:p>
          <a:p>
            <a:pPr indent="-157480" lvl="0" marL="91440" rtl="0" algn="l">
              <a:lnSpc>
                <a:spcPct val="90000"/>
              </a:lnSpc>
              <a:spcBef>
                <a:spcPts val="1400"/>
              </a:spcBef>
              <a:spcAft>
                <a:spcPts val="0"/>
              </a:spcAft>
              <a:buSzPct val="100000"/>
              <a:buFont typeface="Twentieth Century"/>
              <a:buChar char="-"/>
            </a:pPr>
            <a:r>
              <a:rPr lang="en-US" sz="3200"/>
              <a:t> 2D and 3D shapes (naming and patterns).</a:t>
            </a:r>
            <a:endParaRPr/>
          </a:p>
          <a:p>
            <a:pPr indent="-157480" lvl="0" marL="91440" rtl="0" algn="l">
              <a:lnSpc>
                <a:spcPct val="90000"/>
              </a:lnSpc>
              <a:spcBef>
                <a:spcPts val="1400"/>
              </a:spcBef>
              <a:spcAft>
                <a:spcPts val="0"/>
              </a:spcAft>
              <a:buSzPct val="100000"/>
              <a:buFont typeface="Twentieth Century"/>
              <a:buChar char="-"/>
            </a:pPr>
            <a:r>
              <a:rPr lang="en-US" sz="3200"/>
              <a:t> Numbers to 20 (counting, one more/one less, ordering, comparing).</a:t>
            </a:r>
            <a:endParaRPr/>
          </a:p>
        </p:txBody>
      </p:sp>
    </p:spTree>
  </p:cSld>
  <p:clrMapOvr>
    <a:masterClrMapping/>
  </p:clrMapOvr>
</p:sld>
</file>

<file path=ppt/theme/theme1.xml><?xml version="1.0" encoding="utf-8"?>
<a:theme xmlns:a="http://schemas.openxmlformats.org/drawingml/2006/main" xmlns:r="http://schemas.openxmlformats.org/officeDocument/2006/relationships"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2021-09-04T10:13:08Z</dcterms:created>
  <dc:creator>Hannah Weigler</dc:creator>
</cp:coreProperties>
</file>